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sldIdLst>
    <p:sldId id="258" r:id="rId5"/>
    <p:sldId id="257" r:id="rId6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004E79"/>
    <a:srgbClr val="6AD7EF"/>
    <a:srgbClr val="13AA0A"/>
    <a:srgbClr val="BA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DCEFD0-E7D6-4A86-B8F7-0A63F9C296BD}" v="1" dt="2022-02-17T17:16:52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3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VEQUE Mathilde" userId="e5a07de7-9713-4c85-99e7-5af543521f19" providerId="ADAL" clId="{62DCEFD0-E7D6-4A86-B8F7-0A63F9C296BD}"/>
    <pc:docChg chg="modSld">
      <pc:chgData name="LEVEQUE Mathilde" userId="e5a07de7-9713-4c85-99e7-5af543521f19" providerId="ADAL" clId="{62DCEFD0-E7D6-4A86-B8F7-0A63F9C296BD}" dt="2022-02-17T17:18:45.597" v="73" actId="20577"/>
      <pc:docMkLst>
        <pc:docMk/>
      </pc:docMkLst>
      <pc:sldChg chg="modSp mod">
        <pc:chgData name="LEVEQUE Mathilde" userId="e5a07de7-9713-4c85-99e7-5af543521f19" providerId="ADAL" clId="{62DCEFD0-E7D6-4A86-B8F7-0A63F9C296BD}" dt="2022-02-17T17:18:45.597" v="73" actId="20577"/>
        <pc:sldMkLst>
          <pc:docMk/>
          <pc:sldMk cId="2768816319" sldId="257"/>
        </pc:sldMkLst>
        <pc:spChg chg="mod">
          <ac:chgData name="LEVEQUE Mathilde" userId="e5a07de7-9713-4c85-99e7-5af543521f19" providerId="ADAL" clId="{62DCEFD0-E7D6-4A86-B8F7-0A63F9C296BD}" dt="2022-02-17T17:18:14.285" v="66" actId="2711"/>
          <ac:spMkLst>
            <pc:docMk/>
            <pc:sldMk cId="2768816319" sldId="257"/>
            <ac:spMk id="7" creationId="{64845081-9047-4663-9E45-8FF7F6523F60}"/>
          </ac:spMkLst>
        </pc:spChg>
        <pc:spChg chg="mod">
          <ac:chgData name="LEVEQUE Mathilde" userId="e5a07de7-9713-4c85-99e7-5af543521f19" providerId="ADAL" clId="{62DCEFD0-E7D6-4A86-B8F7-0A63F9C296BD}" dt="2022-02-17T17:18:10.364" v="65" actId="2711"/>
          <ac:spMkLst>
            <pc:docMk/>
            <pc:sldMk cId="2768816319" sldId="257"/>
            <ac:spMk id="9" creationId="{4916C466-E228-487D-9E04-9DAD0A87FD34}"/>
          </ac:spMkLst>
        </pc:spChg>
        <pc:graphicFrameChg chg="modGraphic">
          <ac:chgData name="LEVEQUE Mathilde" userId="e5a07de7-9713-4c85-99e7-5af543521f19" providerId="ADAL" clId="{62DCEFD0-E7D6-4A86-B8F7-0A63F9C296BD}" dt="2022-02-17T17:18:45.597" v="73" actId="20577"/>
          <ac:graphicFrameMkLst>
            <pc:docMk/>
            <pc:sldMk cId="2768816319" sldId="257"/>
            <ac:graphicFrameMk id="2" creationId="{713A89B6-9CB2-4387-9675-53B884ACDA20}"/>
          </ac:graphicFrameMkLst>
        </pc:graphicFrameChg>
        <pc:picChg chg="mod">
          <ac:chgData name="LEVEQUE Mathilde" userId="e5a07de7-9713-4c85-99e7-5af543521f19" providerId="ADAL" clId="{62DCEFD0-E7D6-4A86-B8F7-0A63F9C296BD}" dt="2022-02-17T17:18:37.533" v="72" actId="1035"/>
          <ac:picMkLst>
            <pc:docMk/>
            <pc:sldMk cId="2768816319" sldId="257"/>
            <ac:picMk id="17" creationId="{62327C8E-20C1-460C-B734-F188F28635EE}"/>
          </ac:picMkLst>
        </pc:picChg>
        <pc:picChg chg="mod">
          <ac:chgData name="LEVEQUE Mathilde" userId="e5a07de7-9713-4c85-99e7-5af543521f19" providerId="ADAL" clId="{62DCEFD0-E7D6-4A86-B8F7-0A63F9C296BD}" dt="2022-02-17T17:18:37.533" v="72" actId="1035"/>
          <ac:picMkLst>
            <pc:docMk/>
            <pc:sldMk cId="2768816319" sldId="257"/>
            <ac:picMk id="29" creationId="{811F6AF2-3652-48D5-8407-E04961D84579}"/>
          </ac:picMkLst>
        </pc:picChg>
        <pc:picChg chg="mod">
          <ac:chgData name="LEVEQUE Mathilde" userId="e5a07de7-9713-4c85-99e7-5af543521f19" providerId="ADAL" clId="{62DCEFD0-E7D6-4A86-B8F7-0A63F9C296BD}" dt="2022-02-17T17:18:37.533" v="72" actId="1035"/>
          <ac:picMkLst>
            <pc:docMk/>
            <pc:sldMk cId="2768816319" sldId="257"/>
            <ac:picMk id="35" creationId="{8CACC7A3-92D5-4323-BD06-F19B24F85341}"/>
          </ac:picMkLst>
        </pc:picChg>
      </pc:sldChg>
      <pc:sldChg chg="addSp modSp mod">
        <pc:chgData name="LEVEQUE Mathilde" userId="e5a07de7-9713-4c85-99e7-5af543521f19" providerId="ADAL" clId="{62DCEFD0-E7D6-4A86-B8F7-0A63F9C296BD}" dt="2022-02-17T17:17:56.413" v="63" actId="1035"/>
        <pc:sldMkLst>
          <pc:docMk/>
          <pc:sldMk cId="3035210012" sldId="258"/>
        </pc:sldMkLst>
        <pc:spChg chg="add mod">
          <ac:chgData name="LEVEQUE Mathilde" userId="e5a07de7-9713-4c85-99e7-5af543521f19" providerId="ADAL" clId="{62DCEFD0-E7D6-4A86-B8F7-0A63F9C296BD}" dt="2022-02-17T17:16:51.036" v="2" actId="2085"/>
          <ac:spMkLst>
            <pc:docMk/>
            <pc:sldMk cId="3035210012" sldId="258"/>
            <ac:spMk id="2" creationId="{DFF876BD-F715-4155-88EF-289E724F63CF}"/>
          </ac:spMkLst>
        </pc:spChg>
        <pc:spChg chg="mod">
          <ac:chgData name="LEVEQUE Mathilde" userId="e5a07de7-9713-4c85-99e7-5af543521f19" providerId="ADAL" clId="{62DCEFD0-E7D6-4A86-B8F7-0A63F9C296BD}" dt="2022-02-17T17:17:16.789" v="14" actId="113"/>
          <ac:spMkLst>
            <pc:docMk/>
            <pc:sldMk cId="3035210012" sldId="258"/>
            <ac:spMk id="7" creationId="{C02684B7-84AD-47BD-AC9B-3D086D1FC6D1}"/>
          </ac:spMkLst>
        </pc:spChg>
        <pc:spChg chg="add mod">
          <ac:chgData name="LEVEQUE Mathilde" userId="e5a07de7-9713-4c85-99e7-5af543521f19" providerId="ADAL" clId="{62DCEFD0-E7D6-4A86-B8F7-0A63F9C296BD}" dt="2022-02-17T17:17:07.290" v="12" actId="14100"/>
          <ac:spMkLst>
            <pc:docMk/>
            <pc:sldMk cId="3035210012" sldId="258"/>
            <ac:spMk id="40" creationId="{E93160FA-15AE-407D-B01C-919BAF3BBCAE}"/>
          </ac:spMkLst>
        </pc:spChg>
        <pc:graphicFrameChg chg="modGraphic">
          <ac:chgData name="LEVEQUE Mathilde" userId="e5a07de7-9713-4c85-99e7-5af543521f19" providerId="ADAL" clId="{62DCEFD0-E7D6-4A86-B8F7-0A63F9C296BD}" dt="2022-02-17T17:17:21.471" v="15" actId="2711"/>
          <ac:graphicFrameMkLst>
            <pc:docMk/>
            <pc:sldMk cId="3035210012" sldId="258"/>
            <ac:graphicFrameMk id="23" creationId="{AFFB45DA-FEA5-4C61-8753-445A9C306159}"/>
          </ac:graphicFrameMkLst>
        </pc:graphicFrameChg>
        <pc:picChg chg="mod">
          <ac:chgData name="LEVEQUE Mathilde" userId="e5a07de7-9713-4c85-99e7-5af543521f19" providerId="ADAL" clId="{62DCEFD0-E7D6-4A86-B8F7-0A63F9C296BD}" dt="2022-02-17T17:17:46.428" v="54" actId="1036"/>
          <ac:picMkLst>
            <pc:docMk/>
            <pc:sldMk cId="3035210012" sldId="258"/>
            <ac:picMk id="29" creationId="{6B1A8135-7EED-44AE-ACE5-EACC48B20C38}"/>
          </ac:picMkLst>
        </pc:picChg>
        <pc:picChg chg="mod">
          <ac:chgData name="LEVEQUE Mathilde" userId="e5a07de7-9713-4c85-99e7-5af543521f19" providerId="ADAL" clId="{62DCEFD0-E7D6-4A86-B8F7-0A63F9C296BD}" dt="2022-02-17T17:17:33.545" v="47" actId="1036"/>
          <ac:picMkLst>
            <pc:docMk/>
            <pc:sldMk cId="3035210012" sldId="258"/>
            <ac:picMk id="30" creationId="{BEB09439-CC27-43DC-8F63-F4F8D95AF384}"/>
          </ac:picMkLst>
        </pc:picChg>
        <pc:picChg chg="mod">
          <ac:chgData name="LEVEQUE Mathilde" userId="e5a07de7-9713-4c85-99e7-5af543521f19" providerId="ADAL" clId="{62DCEFD0-E7D6-4A86-B8F7-0A63F9C296BD}" dt="2022-02-17T17:17:51.405" v="57" actId="1036"/>
          <ac:picMkLst>
            <pc:docMk/>
            <pc:sldMk cId="3035210012" sldId="258"/>
            <ac:picMk id="31" creationId="{CE6AF93F-C73F-4C47-8075-B19FCF5CC570}"/>
          </ac:picMkLst>
        </pc:picChg>
        <pc:picChg chg="mod">
          <ac:chgData name="LEVEQUE Mathilde" userId="e5a07de7-9713-4c85-99e7-5af543521f19" providerId="ADAL" clId="{62DCEFD0-E7D6-4A86-B8F7-0A63F9C296BD}" dt="2022-02-17T17:17:56.413" v="63" actId="1035"/>
          <ac:picMkLst>
            <pc:docMk/>
            <pc:sldMk cId="3035210012" sldId="258"/>
            <ac:picMk id="32" creationId="{DECB85E7-5D28-4E0D-8739-066AD2F39309}"/>
          </ac:picMkLst>
        </pc:picChg>
        <pc:picChg chg="mod">
          <ac:chgData name="LEVEQUE Mathilde" userId="e5a07de7-9713-4c85-99e7-5af543521f19" providerId="ADAL" clId="{62DCEFD0-E7D6-4A86-B8F7-0A63F9C296BD}" dt="2022-02-17T17:17:51.405" v="57" actId="1036"/>
          <ac:picMkLst>
            <pc:docMk/>
            <pc:sldMk cId="3035210012" sldId="258"/>
            <ac:picMk id="33" creationId="{FECE85AD-65DC-4B86-85DB-EF3730BFB815}"/>
          </ac:picMkLst>
        </pc:picChg>
        <pc:picChg chg="mod">
          <ac:chgData name="LEVEQUE Mathilde" userId="e5a07de7-9713-4c85-99e7-5af543521f19" providerId="ADAL" clId="{62DCEFD0-E7D6-4A86-B8F7-0A63F9C296BD}" dt="2022-02-17T17:17:46.428" v="54" actId="1036"/>
          <ac:picMkLst>
            <pc:docMk/>
            <pc:sldMk cId="3035210012" sldId="258"/>
            <ac:picMk id="43" creationId="{AE4B1D2D-63B1-49B2-9385-458A57778897}"/>
          </ac:picMkLst>
        </pc:picChg>
        <pc:picChg chg="mod">
          <ac:chgData name="LEVEQUE Mathilde" userId="e5a07de7-9713-4c85-99e7-5af543521f19" providerId="ADAL" clId="{62DCEFD0-E7D6-4A86-B8F7-0A63F9C296BD}" dt="2022-02-17T17:17:46.428" v="54" actId="1036"/>
          <ac:picMkLst>
            <pc:docMk/>
            <pc:sldMk cId="3035210012" sldId="258"/>
            <ac:picMk id="44" creationId="{40E09317-4FFD-435C-8505-E8AFBF8AECD6}"/>
          </ac:picMkLst>
        </pc:picChg>
        <pc:picChg chg="mod">
          <ac:chgData name="LEVEQUE Mathilde" userId="e5a07de7-9713-4c85-99e7-5af543521f19" providerId="ADAL" clId="{62DCEFD0-E7D6-4A86-B8F7-0A63F9C296BD}" dt="2022-02-17T17:17:33.545" v="47" actId="1036"/>
          <ac:picMkLst>
            <pc:docMk/>
            <pc:sldMk cId="3035210012" sldId="258"/>
            <ac:picMk id="45" creationId="{1AB165C1-E8FD-4101-BEDE-5883C1E5F262}"/>
          </ac:picMkLst>
        </pc:picChg>
        <pc:picChg chg="mod">
          <ac:chgData name="LEVEQUE Mathilde" userId="e5a07de7-9713-4c85-99e7-5af543521f19" providerId="ADAL" clId="{62DCEFD0-E7D6-4A86-B8F7-0A63F9C296BD}" dt="2022-02-17T17:17:51.405" v="57" actId="1036"/>
          <ac:picMkLst>
            <pc:docMk/>
            <pc:sldMk cId="3035210012" sldId="258"/>
            <ac:picMk id="46" creationId="{1C96D80F-1D7A-4140-93F7-D7A0156D0B35}"/>
          </ac:picMkLst>
        </pc:picChg>
        <pc:picChg chg="mod">
          <ac:chgData name="LEVEQUE Mathilde" userId="e5a07de7-9713-4c85-99e7-5af543521f19" providerId="ADAL" clId="{62DCEFD0-E7D6-4A86-B8F7-0A63F9C296BD}" dt="2022-02-17T17:17:56.413" v="63" actId="1035"/>
          <ac:picMkLst>
            <pc:docMk/>
            <pc:sldMk cId="3035210012" sldId="258"/>
            <ac:picMk id="48" creationId="{457677AF-7A2F-4841-9312-8E0926754F99}"/>
          </ac:picMkLst>
        </pc:picChg>
        <pc:picChg chg="mod">
          <ac:chgData name="LEVEQUE Mathilde" userId="e5a07de7-9713-4c85-99e7-5af543521f19" providerId="ADAL" clId="{62DCEFD0-E7D6-4A86-B8F7-0A63F9C296BD}" dt="2022-02-17T17:17:56.413" v="63" actId="1035"/>
          <ac:picMkLst>
            <pc:docMk/>
            <pc:sldMk cId="3035210012" sldId="258"/>
            <ac:picMk id="49" creationId="{A2B73E96-8894-4034-BA7D-984B339E3F06}"/>
          </ac:picMkLst>
        </pc:picChg>
        <pc:picChg chg="mod">
          <ac:chgData name="LEVEQUE Mathilde" userId="e5a07de7-9713-4c85-99e7-5af543521f19" providerId="ADAL" clId="{62DCEFD0-E7D6-4A86-B8F7-0A63F9C296BD}" dt="2022-02-17T17:17:33.545" v="47" actId="1036"/>
          <ac:picMkLst>
            <pc:docMk/>
            <pc:sldMk cId="3035210012" sldId="258"/>
            <ac:picMk id="58" creationId="{2C87101B-9247-427E-A8A1-2E82A0F0ED2F}"/>
          </ac:picMkLst>
        </pc:picChg>
      </pc:sldChg>
    </pc:docChg>
  </pc:docChgLst>
  <pc:docChgLst>
    <pc:chgData name="LEVEQUE Mathilde" userId="e5a07de7-9713-4c85-99e7-5af543521f19" providerId="ADAL" clId="{DF0274F9-C325-49A3-9645-5F3644B9E572}"/>
    <pc:docChg chg="custSel modSld">
      <pc:chgData name="LEVEQUE Mathilde" userId="e5a07de7-9713-4c85-99e7-5af543521f19" providerId="ADAL" clId="{DF0274F9-C325-49A3-9645-5F3644B9E572}" dt="2022-02-08T14:37:27.712" v="6" actId="1036"/>
      <pc:docMkLst>
        <pc:docMk/>
      </pc:docMkLst>
      <pc:sldChg chg="addSp delSp modSp mod">
        <pc:chgData name="LEVEQUE Mathilde" userId="e5a07de7-9713-4c85-99e7-5af543521f19" providerId="ADAL" clId="{DF0274F9-C325-49A3-9645-5F3644B9E572}" dt="2022-02-08T14:37:27.712" v="6" actId="1036"/>
        <pc:sldMkLst>
          <pc:docMk/>
          <pc:sldMk cId="3035210012" sldId="258"/>
        </pc:sldMkLst>
        <pc:graphicFrameChg chg="del">
          <ac:chgData name="LEVEQUE Mathilde" userId="e5a07de7-9713-4c85-99e7-5af543521f19" providerId="ADAL" clId="{DF0274F9-C325-49A3-9645-5F3644B9E572}" dt="2022-02-08T14:37:11.889" v="0" actId="478"/>
          <ac:graphicFrameMkLst>
            <pc:docMk/>
            <pc:sldMk cId="3035210012" sldId="258"/>
            <ac:graphicFrameMk id="18" creationId="{01764508-9D54-4A9B-BDCD-362E850DD641}"/>
          </ac:graphicFrameMkLst>
        </pc:graphicFrameChg>
        <pc:graphicFrameChg chg="add mod">
          <ac:chgData name="LEVEQUE Mathilde" userId="e5a07de7-9713-4c85-99e7-5af543521f19" providerId="ADAL" clId="{DF0274F9-C325-49A3-9645-5F3644B9E572}" dt="2022-02-08T14:37:27.712" v="6" actId="1036"/>
          <ac:graphicFrameMkLst>
            <pc:docMk/>
            <pc:sldMk cId="3035210012" sldId="258"/>
            <ac:graphicFrameMk id="23" creationId="{AFFB45DA-FEA5-4C61-8753-445A9C306159}"/>
          </ac:graphicFrameMkLst>
        </pc:graphicFrame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20" creationId="{024835E7-6218-4876-AEB8-CD3AE672ABFC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24" creationId="{9D3ABE2D-24E6-4652-BEE8-3FE48A202CEE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25" creationId="{7A12C760-5965-4E1F-B5DA-70A37868FD20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26" creationId="{02246055-35F7-4F05-A98E-8E9AC632A2C8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27" creationId="{F67EF6B3-B009-4D48-87BC-1B04D59D15FE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28" creationId="{B4DE07DF-186E-49C1-B792-ACCB9DD5426D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29" creationId="{6B1A8135-7EED-44AE-ACE5-EACC48B20C38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0" creationId="{BEB09439-CC27-43DC-8F63-F4F8D95AF384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1" creationId="{CE6AF93F-C73F-4C47-8075-B19FCF5CC570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2" creationId="{DECB85E7-5D28-4E0D-8739-066AD2F39309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3" creationId="{FECE85AD-65DC-4B86-85DB-EF3730BFB815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4" creationId="{388D7D61-79AD-4FB5-8128-219A6170641B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5" creationId="{D8A1BC73-E54B-43AE-A27D-A3CA10821994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6" creationId="{77D86454-1172-492E-92C2-2845C6E33F09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7" creationId="{2DF66FBA-D66A-4A72-83CA-4FA53A41499A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8" creationId="{DA6F6195-BEF3-4FC3-9CFB-98746F90A099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39" creationId="{C105F4E7-DF7B-4FDB-8F8A-8E28D62C8D13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40" creationId="{B2F4668F-1AB9-45EC-B7C4-D07CAD52F203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1" creationId="{36EB951F-C6B3-4CEF-A33D-E7625DCB293F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2" creationId="{528BF23A-C0FE-4E03-8733-820BD04866B5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3" creationId="{AE4B1D2D-63B1-49B2-9385-458A57778897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4" creationId="{40E09317-4FFD-435C-8505-E8AFBF8AECD6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5" creationId="{1AB165C1-E8FD-4101-BEDE-5883C1E5F262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6" creationId="{1C96D80F-1D7A-4140-93F7-D7A0156D0B35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8" creationId="{457677AF-7A2F-4841-9312-8E0926754F99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49" creationId="{A2B73E96-8894-4034-BA7D-984B339E3F06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0" creationId="{03898AA1-4986-45A8-8A93-550DED827D4A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1" creationId="{85936976-D8E1-42EF-9915-E64C2265200E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2" creationId="{4F5DC67A-DE15-498A-9B7C-106A56D4E3EC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3" creationId="{11F92925-BD21-44E9-BFB9-772345E347E8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4" creationId="{2C74BA3C-036E-4166-8923-C88D6F92C892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5" creationId="{C8C3DAC1-5859-4BC3-8C24-CE0ADA34A067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6" creationId="{73ADA1D3-3716-445C-B97B-D8D76B73D120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57" creationId="{BE19816F-0E62-455B-AE42-DFE9CF5CFBB6}"/>
          </ac:picMkLst>
        </pc:picChg>
        <pc:picChg chg="add mod">
          <ac:chgData name="LEVEQUE Mathilde" userId="e5a07de7-9713-4c85-99e7-5af543521f19" providerId="ADAL" clId="{DF0274F9-C325-49A3-9645-5F3644B9E572}" dt="2022-02-08T14:37:27.712" v="6" actId="1036"/>
          <ac:picMkLst>
            <pc:docMk/>
            <pc:sldMk cId="3035210012" sldId="258"/>
            <ac:picMk id="58" creationId="{2C87101B-9247-427E-A8A1-2E82A0F0ED2F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63" creationId="{EDBAE9A7-410A-4D05-8E91-C61FC548A307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65" creationId="{7D986AF1-D0C8-419C-9B38-20FD2E4D9ECB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70" creationId="{14A5B733-0856-4D73-971A-196F97E89919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72" creationId="{B863DD38-34D3-424E-830B-FABA816B533F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75" creationId="{5A322841-98F2-4B43-824C-8F8DB725BFB4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77" creationId="{ED815182-76E8-42F7-BD97-C4F652F822A2}"/>
          </ac:picMkLst>
        </pc:picChg>
        <pc:picChg chg="del">
          <ac:chgData name="LEVEQUE Mathilde" userId="e5a07de7-9713-4c85-99e7-5af543521f19" providerId="ADAL" clId="{DF0274F9-C325-49A3-9645-5F3644B9E572}" dt="2022-02-08T14:37:15.715" v="1" actId="478"/>
          <ac:picMkLst>
            <pc:docMk/>
            <pc:sldMk cId="3035210012" sldId="258"/>
            <ac:picMk id="82" creationId="{9B71E278-EC7D-43E8-A675-E47E1FA0543C}"/>
          </ac:picMkLst>
        </pc:picChg>
      </pc:sldChg>
    </pc:docChg>
  </pc:docChgLst>
  <pc:docChgLst>
    <pc:chgData name="LEVEQUE Mathilde" userId="e5a07de7-9713-4c85-99e7-5af543521f19" providerId="ADAL" clId="{754BF8E6-3FA1-4260-ACCF-FF920D785D3A}"/>
    <pc:docChg chg="undo custSel addSld delSld modSld">
      <pc:chgData name="LEVEQUE Mathilde" userId="e5a07de7-9713-4c85-99e7-5af543521f19" providerId="ADAL" clId="{754BF8E6-3FA1-4260-ACCF-FF920D785D3A}" dt="2021-12-03T15:50:11.315" v="91" actId="12788"/>
      <pc:docMkLst>
        <pc:docMk/>
      </pc:docMkLst>
      <pc:sldChg chg="addSp delSp modSp del mod">
        <pc:chgData name="LEVEQUE Mathilde" userId="e5a07de7-9713-4c85-99e7-5af543521f19" providerId="ADAL" clId="{754BF8E6-3FA1-4260-ACCF-FF920D785D3A}" dt="2021-12-03T15:49:51.731" v="89" actId="47"/>
        <pc:sldMkLst>
          <pc:docMk/>
          <pc:sldMk cId="3534093635" sldId="256"/>
        </pc:sldMkLst>
        <pc:spChg chg="del">
          <ac:chgData name="LEVEQUE Mathilde" userId="e5a07de7-9713-4c85-99e7-5af543521f19" providerId="ADAL" clId="{754BF8E6-3FA1-4260-ACCF-FF920D785D3A}" dt="2021-12-03T09:32:01.890" v="1" actId="478"/>
          <ac:spMkLst>
            <pc:docMk/>
            <pc:sldMk cId="3534093635" sldId="256"/>
            <ac:spMk id="7" creationId="{C02684B7-84AD-47BD-AC9B-3D086D1FC6D1}"/>
          </ac:spMkLst>
        </pc:spChg>
        <pc:spChg chg="del">
          <ac:chgData name="LEVEQUE Mathilde" userId="e5a07de7-9713-4c85-99e7-5af543521f19" providerId="ADAL" clId="{754BF8E6-3FA1-4260-ACCF-FF920D785D3A}" dt="2021-12-03T09:32:03.981" v="2" actId="478"/>
          <ac:spMkLst>
            <pc:docMk/>
            <pc:sldMk cId="3534093635" sldId="256"/>
            <ac:spMk id="9" creationId="{1A82970C-8308-4945-8475-AA96529969A9}"/>
          </ac:spMkLst>
        </pc:spChg>
        <pc:spChg chg="add mod">
          <ac:chgData name="LEVEQUE Mathilde" userId="e5a07de7-9713-4c85-99e7-5af543521f19" providerId="ADAL" clId="{754BF8E6-3FA1-4260-ACCF-FF920D785D3A}" dt="2021-12-03T09:47:52.866" v="70" actId="1076"/>
          <ac:spMkLst>
            <pc:docMk/>
            <pc:sldMk cId="3534093635" sldId="256"/>
            <ac:spMk id="35" creationId="{C50BF5FE-B974-43BF-9819-17F893A01C7E}"/>
          </ac:spMkLst>
        </pc:spChg>
        <pc:spChg chg="add mod">
          <ac:chgData name="LEVEQUE Mathilde" userId="e5a07de7-9713-4c85-99e7-5af543521f19" providerId="ADAL" clId="{754BF8E6-3FA1-4260-ACCF-FF920D785D3A}" dt="2021-12-03T09:48:54.084" v="73" actId="1076"/>
          <ac:spMkLst>
            <pc:docMk/>
            <pc:sldMk cId="3534093635" sldId="256"/>
            <ac:spMk id="36" creationId="{A752C9A7-A38B-42B5-9A9E-3F3BA3665144}"/>
          </ac:spMkLst>
        </pc:spChg>
        <pc:grpChg chg="del">
          <ac:chgData name="LEVEQUE Mathilde" userId="e5a07de7-9713-4c85-99e7-5af543521f19" providerId="ADAL" clId="{754BF8E6-3FA1-4260-ACCF-FF920D785D3A}" dt="2021-12-03T09:31:59.808" v="0" actId="478"/>
          <ac:grpSpMkLst>
            <pc:docMk/>
            <pc:sldMk cId="3534093635" sldId="256"/>
            <ac:grpSpMk id="4" creationId="{8C03BAAB-4F2B-49CB-92E8-E13E30EC3157}"/>
          </ac:grpSpMkLst>
        </pc:grpChg>
        <pc:picChg chg="mod topLvl">
          <ac:chgData name="LEVEQUE Mathilde" userId="e5a07de7-9713-4c85-99e7-5af543521f19" providerId="ADAL" clId="{754BF8E6-3FA1-4260-ACCF-FF920D785D3A}" dt="2021-12-03T09:48:01.034" v="71" actId="1076"/>
          <ac:picMkLst>
            <pc:docMk/>
            <pc:sldMk cId="3534093635" sldId="256"/>
            <ac:picMk id="5" creationId="{9F2AA5D4-B4F3-4957-BCF6-E0447B2C627D}"/>
          </ac:picMkLst>
        </pc:picChg>
        <pc:picChg chg="del topLvl">
          <ac:chgData name="LEVEQUE Mathilde" userId="e5a07de7-9713-4c85-99e7-5af543521f19" providerId="ADAL" clId="{754BF8E6-3FA1-4260-ACCF-FF920D785D3A}" dt="2021-12-03T09:31:59.808" v="0" actId="478"/>
          <ac:picMkLst>
            <pc:docMk/>
            <pc:sldMk cId="3534093635" sldId="256"/>
            <ac:picMk id="6" creationId="{A9C9762B-D5EA-480D-9B99-5EF8148962B8}"/>
          </ac:picMkLst>
        </pc:picChg>
        <pc:picChg chg="del">
          <ac:chgData name="LEVEQUE Mathilde" userId="e5a07de7-9713-4c85-99e7-5af543521f19" providerId="ADAL" clId="{754BF8E6-3FA1-4260-ACCF-FF920D785D3A}" dt="2021-12-03T09:32:04.960" v="3" actId="478"/>
          <ac:picMkLst>
            <pc:docMk/>
            <pc:sldMk cId="3534093635" sldId="256"/>
            <ac:picMk id="24" creationId="{9CDD1457-E821-4456-BD6B-23B9770AC6BA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34" creationId="{641066CD-93D2-42CA-A43B-E5EC149399F7}"/>
          </ac:picMkLst>
        </pc:picChg>
        <pc:picChg chg="mod">
          <ac:chgData name="LEVEQUE Mathilde" userId="e5a07de7-9713-4c85-99e7-5af543521f19" providerId="ADAL" clId="{754BF8E6-3FA1-4260-ACCF-FF920D785D3A}" dt="2021-12-03T09:32:12.898" v="10" actId="1035"/>
          <ac:picMkLst>
            <pc:docMk/>
            <pc:sldMk cId="3534093635" sldId="256"/>
            <ac:picMk id="52" creationId="{4F5DC67A-DE15-498A-9B7C-106A56D4E3EC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66" creationId="{50EC284E-6F8B-4945-8763-B32C1B86ACF9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67" creationId="{083EDE2C-017A-4948-ACD8-8153B3F89E93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68" creationId="{8A4838CA-5012-4C9A-82DE-3C65C4DED2B6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71" creationId="{23B19194-7EF5-497B-B81B-CCC8BC5B0CB2}"/>
          </ac:picMkLst>
        </pc:picChg>
        <pc:picChg chg="mod">
          <ac:chgData name="LEVEQUE Mathilde" userId="e5a07de7-9713-4c85-99e7-5af543521f19" providerId="ADAL" clId="{754BF8E6-3FA1-4260-ACCF-FF920D785D3A}" dt="2021-12-03T09:32:12.898" v="10" actId="1035"/>
          <ac:picMkLst>
            <pc:docMk/>
            <pc:sldMk cId="3534093635" sldId="256"/>
            <ac:picMk id="72" creationId="{B863DD38-34D3-424E-830B-FABA816B533F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74" creationId="{79C6ABBE-AC8F-49CB-A0BE-4E7778ED069B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78" creationId="{05F2F549-C37B-4B71-96BA-6692178496CB}"/>
          </ac:picMkLst>
        </pc:picChg>
        <pc:picChg chg="mod">
          <ac:chgData name="LEVEQUE Mathilde" userId="e5a07de7-9713-4c85-99e7-5af543521f19" providerId="ADAL" clId="{754BF8E6-3FA1-4260-ACCF-FF920D785D3A}" dt="2021-12-03T09:32:32.084" v="26" actId="1037"/>
          <ac:picMkLst>
            <pc:docMk/>
            <pc:sldMk cId="3534093635" sldId="256"/>
            <ac:picMk id="79" creationId="{BAF760AB-56DF-445E-B9B0-5EDE518F0748}"/>
          </ac:picMkLst>
        </pc:picChg>
      </pc:sldChg>
      <pc:sldChg chg="modSp add del mod">
        <pc:chgData name="LEVEQUE Mathilde" userId="e5a07de7-9713-4c85-99e7-5af543521f19" providerId="ADAL" clId="{754BF8E6-3FA1-4260-ACCF-FF920D785D3A}" dt="2021-12-03T15:32:33.999" v="87" actId="47"/>
        <pc:sldMkLst>
          <pc:docMk/>
          <pc:sldMk cId="341370858" sldId="258"/>
        </pc:sldMkLst>
        <pc:spChg chg="mod">
          <ac:chgData name="LEVEQUE Mathilde" userId="e5a07de7-9713-4c85-99e7-5af543521f19" providerId="ADAL" clId="{754BF8E6-3FA1-4260-ACCF-FF920D785D3A}" dt="2021-12-03T09:49:37.817" v="86" actId="1076"/>
          <ac:spMkLst>
            <pc:docMk/>
            <pc:sldMk cId="341370858" sldId="258"/>
            <ac:spMk id="35" creationId="{C50BF5FE-B974-43BF-9819-17F893A01C7E}"/>
          </ac:spMkLst>
        </pc:spChg>
        <pc:spChg chg="mod">
          <ac:chgData name="LEVEQUE Mathilde" userId="e5a07de7-9713-4c85-99e7-5af543521f19" providerId="ADAL" clId="{754BF8E6-3FA1-4260-ACCF-FF920D785D3A}" dt="2021-12-03T09:49:24.571" v="84" actId="1076"/>
          <ac:spMkLst>
            <pc:docMk/>
            <pc:sldMk cId="341370858" sldId="258"/>
            <ac:spMk id="36" creationId="{A752C9A7-A38B-42B5-9A9E-3F3BA3665144}"/>
          </ac:spMkLst>
        </pc:spChg>
        <pc:picChg chg="mod">
          <ac:chgData name="LEVEQUE Mathilde" userId="e5a07de7-9713-4c85-99e7-5af543521f19" providerId="ADAL" clId="{754BF8E6-3FA1-4260-ACCF-FF920D785D3A}" dt="2021-12-03T09:49:24.571" v="84" actId="1076"/>
          <ac:picMkLst>
            <pc:docMk/>
            <pc:sldMk cId="341370858" sldId="258"/>
            <ac:picMk id="5" creationId="{9F2AA5D4-B4F3-4957-BCF6-E0447B2C627D}"/>
          </ac:picMkLst>
        </pc:picChg>
      </pc:sldChg>
      <pc:sldChg chg="modSp add mod">
        <pc:chgData name="LEVEQUE Mathilde" userId="e5a07de7-9713-4c85-99e7-5af543521f19" providerId="ADAL" clId="{754BF8E6-3FA1-4260-ACCF-FF920D785D3A}" dt="2021-12-03T15:50:11.315" v="91" actId="12788"/>
        <pc:sldMkLst>
          <pc:docMk/>
          <pc:sldMk cId="3035210012" sldId="258"/>
        </pc:sldMkLst>
        <pc:spChg chg="mod">
          <ac:chgData name="LEVEQUE Mathilde" userId="e5a07de7-9713-4c85-99e7-5af543521f19" providerId="ADAL" clId="{754BF8E6-3FA1-4260-ACCF-FF920D785D3A}" dt="2021-12-03T15:50:11.315" v="91" actId="12788"/>
          <ac:spMkLst>
            <pc:docMk/>
            <pc:sldMk cId="3035210012" sldId="258"/>
            <ac:spMk id="7" creationId="{C02684B7-84AD-47BD-AC9B-3D086D1FC6D1}"/>
          </ac:spMkLst>
        </pc:spChg>
        <pc:picChg chg="mod">
          <ac:chgData name="LEVEQUE Mathilde" userId="e5a07de7-9713-4c85-99e7-5af543521f19" providerId="ADAL" clId="{754BF8E6-3FA1-4260-ACCF-FF920D785D3A}" dt="2021-12-03T15:50:11.315" v="91" actId="12788"/>
          <ac:picMkLst>
            <pc:docMk/>
            <pc:sldMk cId="3035210012" sldId="258"/>
            <ac:picMk id="4" creationId="{44032698-9991-4900-94D2-C0E03274805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B4E32-020F-4E9C-AA66-60ECEDF88E22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1143000"/>
            <a:ext cx="2235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D4BD6-E88D-4C68-AEB2-F5B1DC8F57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978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89E9CB-DA9B-4239-8499-109BAC6BE3F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36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460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61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710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84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6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99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76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7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92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78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25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54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52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5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bject 47">
            <a:extLst>
              <a:ext uri="{FF2B5EF4-FFF2-40B4-BE49-F238E27FC236}">
                <a16:creationId xmlns:a16="http://schemas.microsoft.com/office/drawing/2014/main" id="{44E67223-CA78-4BE6-8680-E16753DC0D2A}"/>
              </a:ext>
            </a:extLst>
          </p:cNvPr>
          <p:cNvSpPr/>
          <p:nvPr/>
        </p:nvSpPr>
        <p:spPr>
          <a:xfrm rot="5400000">
            <a:off x="6146616" y="269045"/>
            <a:ext cx="2186543" cy="1093272"/>
          </a:xfrm>
          <a:custGeom>
            <a:avLst/>
            <a:gdLst/>
            <a:ahLst/>
            <a:cxnLst/>
            <a:rect l="l" t="t" r="r" b="b"/>
            <a:pathLst>
              <a:path w="2414270" h="1207135">
                <a:moveTo>
                  <a:pt x="0" y="0"/>
                </a:moveTo>
                <a:lnTo>
                  <a:pt x="1206986" y="1206986"/>
                </a:lnTo>
                <a:lnTo>
                  <a:pt x="2413983" y="0"/>
                </a:lnTo>
              </a:path>
            </a:pathLst>
          </a:custGeom>
          <a:ln w="635000">
            <a:solidFill>
              <a:srgbClr val="6AD7EF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02684B7-84AD-47BD-AC9B-3D086D1FC6D1}"/>
              </a:ext>
            </a:extLst>
          </p:cNvPr>
          <p:cNvSpPr txBox="1"/>
          <p:nvPr/>
        </p:nvSpPr>
        <p:spPr>
          <a:xfrm>
            <a:off x="203201" y="1806958"/>
            <a:ext cx="7353944" cy="73969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685"/>
              </a:spcAft>
            </a:pPr>
            <a:r>
              <a:rPr lang="fr-FR" sz="2000" b="1" spc="180" dirty="0">
                <a:solidFill>
                  <a:srgbClr val="004E7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LES PRINCIPAUX AVANTAGES </a:t>
            </a:r>
            <a:br>
              <a:rPr lang="fr-FR" sz="2000" b="1" spc="18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sz="2000" b="1" spc="180" dirty="0">
                <a:solidFill>
                  <a:srgbClr val="004E7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CERTIFICATION NF HABITAT HQE</a:t>
            </a:r>
            <a:endParaRPr lang="en-US" sz="2000" b="1" spc="1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4032698-9991-4900-94D2-C0E032748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10" y="-128809"/>
            <a:ext cx="2389335" cy="2389335"/>
          </a:xfrm>
          <a:prstGeom prst="rect">
            <a:avLst/>
          </a:prstGeom>
        </p:spPr>
      </p:pic>
      <p:graphicFrame>
        <p:nvGraphicFramePr>
          <p:cNvPr id="23" name="Tableau 22">
            <a:extLst>
              <a:ext uri="{FF2B5EF4-FFF2-40B4-BE49-F238E27FC236}">
                <a16:creationId xmlns:a16="http://schemas.microsoft.com/office/drawing/2014/main" id="{AFFB45DA-FEA5-4C61-8753-445A9C306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981636"/>
              </p:ext>
            </p:extLst>
          </p:nvPr>
        </p:nvGraphicFramePr>
        <p:xfrm>
          <a:off x="178882" y="2575293"/>
          <a:ext cx="7201908" cy="7481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206">
                  <a:extLst>
                    <a:ext uri="{9D8B030D-6E8A-4147-A177-3AD203B41FA5}">
                      <a16:colId xmlns:a16="http://schemas.microsoft.com/office/drawing/2014/main" val="1114023696"/>
                    </a:ext>
                  </a:extLst>
                </a:gridCol>
                <a:gridCol w="1317527">
                  <a:extLst>
                    <a:ext uri="{9D8B030D-6E8A-4147-A177-3AD203B41FA5}">
                      <a16:colId xmlns:a16="http://schemas.microsoft.com/office/drawing/2014/main" val="3351344362"/>
                    </a:ext>
                  </a:extLst>
                </a:gridCol>
                <a:gridCol w="1222475">
                  <a:extLst>
                    <a:ext uri="{9D8B030D-6E8A-4147-A177-3AD203B41FA5}">
                      <a16:colId xmlns:a16="http://schemas.microsoft.com/office/drawing/2014/main" val="427271366"/>
                    </a:ext>
                  </a:extLst>
                </a:gridCol>
                <a:gridCol w="1381367">
                  <a:extLst>
                    <a:ext uri="{9D8B030D-6E8A-4147-A177-3AD203B41FA5}">
                      <a16:colId xmlns:a16="http://schemas.microsoft.com/office/drawing/2014/main" val="662388400"/>
                    </a:ext>
                  </a:extLst>
                </a:gridCol>
                <a:gridCol w="1534333">
                  <a:extLst>
                    <a:ext uri="{9D8B030D-6E8A-4147-A177-3AD203B41FA5}">
                      <a16:colId xmlns:a16="http://schemas.microsoft.com/office/drawing/2014/main" val="2411964335"/>
                    </a:ext>
                  </a:extLst>
                </a:gridCol>
              </a:tblGrid>
              <a:tr h="502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CRITÈRES IMPORTANTS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</a:t>
                      </a:r>
                      <a:r>
                        <a:rPr lang="fr-FR" sz="10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 HQE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           clients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362533"/>
                  </a:ext>
                </a:extLst>
              </a:tr>
              <a:tr h="6514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 du professionnel fondée sur l’ISO 9001 (management de la qualité)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Confier son projet à un professionnel soucieux de la qualité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495974"/>
                  </a:ext>
                </a:extLst>
              </a:tr>
              <a:tr h="797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 du professionnel fondée sur l’ISO 14 001 (management environnemental)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Confier son projet à un professionnel qui tient compte de l’environnement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272084"/>
                  </a:ext>
                </a:extLst>
              </a:tr>
              <a:tr h="797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 </a:t>
                      </a: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contrôles qualité indépendants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 l’organisation, les services et les maisons en phase conception et réalisation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réduction des risques et des non-conformités (dont les réglementations et règles professionnelles)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20221"/>
                  </a:ext>
                </a:extLst>
              </a:tr>
              <a:tr h="943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qualité de la maison avec des exigences </a:t>
                      </a: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supérieures</a:t>
                      </a: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aux réglementations et contrôlées (RE 2020, acoustique…)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Quarantaine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d’exigences supérieures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Soixantaine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d’exigences supérieures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 maison de qualité supérieure, plus durable et plus éco-responsable 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38461"/>
                  </a:ext>
                </a:extLst>
              </a:tr>
              <a:tr h="13813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qualité de services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 de l’information avec des </a:t>
                      </a: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étapes clés imposées et contrôlées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réunion de mise au point client, visite du chantier accompagnée, réception préalable, analyse satisfaction client …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 projet maîtrisé avec une information claire sur l’avancement du projet et une réception de maison bien préparée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477932"/>
                  </a:ext>
                </a:extLst>
              </a:tr>
              <a:tr h="6514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 </a:t>
                      </a: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terrain et son environnement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analysé de façon détaillée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 adaptation de votre maison aux contraintes du terrain et de son environnement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374984"/>
                  </a:ext>
                </a:extLst>
              </a:tr>
              <a:tr h="505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 maison qui est conçue pour tenir compte des aléas climatiques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Assure une bonne adaptation de la maison aux risques naturels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398010"/>
                  </a:ext>
                </a:extLst>
              </a:tr>
              <a:tr h="797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prise en compte du </a:t>
                      </a: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radon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s’il est présent dans la commune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Diminution des risques pour la santé. Le radon est un gaz classé « cancérigène pulmonaire certain »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762072"/>
                  </a:ext>
                </a:extLst>
              </a:tr>
            </a:tbl>
          </a:graphicData>
        </a:graphic>
      </p:graphicFrame>
      <p:pic>
        <p:nvPicPr>
          <p:cNvPr id="24" name="Graphique 23" descr="Badge à suivre avec un remplissage uni">
            <a:extLst>
              <a:ext uri="{FF2B5EF4-FFF2-40B4-BE49-F238E27FC236}">
                <a16:creationId xmlns:a16="http://schemas.microsoft.com/office/drawing/2014/main" id="{9D3ABE2D-24E6-4652-BEE8-3FE48A202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39259" y="2652444"/>
            <a:ext cx="340841" cy="340841"/>
          </a:xfrm>
          <a:prstGeom prst="rect">
            <a:avLst/>
          </a:prstGeom>
        </p:spPr>
      </p:pic>
      <p:pic>
        <p:nvPicPr>
          <p:cNvPr id="25" name="Graphique 24" descr="Fermer avec un remplissage uni">
            <a:extLst>
              <a:ext uri="{FF2B5EF4-FFF2-40B4-BE49-F238E27FC236}">
                <a16:creationId xmlns:a16="http://schemas.microsoft.com/office/drawing/2014/main" id="{7A12C760-5965-4E1F-B5DA-70A37868FD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3354272"/>
            <a:ext cx="252000" cy="252000"/>
          </a:xfrm>
          <a:prstGeom prst="rect">
            <a:avLst/>
          </a:prstGeom>
        </p:spPr>
      </p:pic>
      <p:pic>
        <p:nvPicPr>
          <p:cNvPr id="26" name="Graphique 25" descr="Fermer avec un remplissage uni">
            <a:extLst>
              <a:ext uri="{FF2B5EF4-FFF2-40B4-BE49-F238E27FC236}">
                <a16:creationId xmlns:a16="http://schemas.microsoft.com/office/drawing/2014/main" id="{02246055-35F7-4F05-A98E-8E9AC632A2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4185066"/>
            <a:ext cx="252000" cy="252000"/>
          </a:xfrm>
          <a:prstGeom prst="rect">
            <a:avLst/>
          </a:prstGeom>
        </p:spPr>
      </p:pic>
      <p:pic>
        <p:nvPicPr>
          <p:cNvPr id="27" name="Graphique 26" descr="Fermer avec un remplissage uni">
            <a:extLst>
              <a:ext uri="{FF2B5EF4-FFF2-40B4-BE49-F238E27FC236}">
                <a16:creationId xmlns:a16="http://schemas.microsoft.com/office/drawing/2014/main" id="{F67EF6B3-B009-4D48-87BC-1B04D59D15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5018464"/>
            <a:ext cx="252000" cy="252000"/>
          </a:xfrm>
          <a:prstGeom prst="rect">
            <a:avLst/>
          </a:prstGeom>
        </p:spPr>
      </p:pic>
      <p:pic>
        <p:nvPicPr>
          <p:cNvPr id="28" name="Graphique 27" descr="Fermer avec un remplissage uni">
            <a:extLst>
              <a:ext uri="{FF2B5EF4-FFF2-40B4-BE49-F238E27FC236}">
                <a16:creationId xmlns:a16="http://schemas.microsoft.com/office/drawing/2014/main" id="{B4DE07DF-186E-49C1-B792-ACCB9DD542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5701986"/>
            <a:ext cx="252000" cy="252000"/>
          </a:xfrm>
          <a:prstGeom prst="rect">
            <a:avLst/>
          </a:prstGeom>
        </p:spPr>
      </p:pic>
      <p:pic>
        <p:nvPicPr>
          <p:cNvPr id="29" name="Graphique 28" descr="Fermer avec un remplissage uni">
            <a:extLst>
              <a:ext uri="{FF2B5EF4-FFF2-40B4-BE49-F238E27FC236}">
                <a16:creationId xmlns:a16="http://schemas.microsoft.com/office/drawing/2014/main" id="{6B1A8135-7EED-44AE-ACE5-EACC48B20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7090431"/>
            <a:ext cx="252000" cy="252000"/>
          </a:xfrm>
          <a:prstGeom prst="rect">
            <a:avLst/>
          </a:prstGeom>
        </p:spPr>
      </p:pic>
      <p:pic>
        <p:nvPicPr>
          <p:cNvPr id="30" name="Graphique 29" descr="Fermer avec un remplissage uni">
            <a:extLst>
              <a:ext uri="{FF2B5EF4-FFF2-40B4-BE49-F238E27FC236}">
                <a16:creationId xmlns:a16="http://schemas.microsoft.com/office/drawing/2014/main" id="{BEB09439-CC27-43DC-8F63-F4F8D95AF3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8089944"/>
            <a:ext cx="252000" cy="252000"/>
          </a:xfrm>
          <a:prstGeom prst="rect">
            <a:avLst/>
          </a:prstGeom>
        </p:spPr>
      </p:pic>
      <p:pic>
        <p:nvPicPr>
          <p:cNvPr id="31" name="Graphique 30" descr="Fermer avec un remplissage uni">
            <a:extLst>
              <a:ext uri="{FF2B5EF4-FFF2-40B4-BE49-F238E27FC236}">
                <a16:creationId xmlns:a16="http://schemas.microsoft.com/office/drawing/2014/main" id="{CE6AF93F-C73F-4C47-8075-B19FCF5CC5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8772014"/>
            <a:ext cx="252000" cy="252000"/>
          </a:xfrm>
          <a:prstGeom prst="rect">
            <a:avLst/>
          </a:prstGeom>
        </p:spPr>
      </p:pic>
      <p:pic>
        <p:nvPicPr>
          <p:cNvPr id="32" name="Graphique 31" descr="Fermer avec un remplissage uni">
            <a:extLst>
              <a:ext uri="{FF2B5EF4-FFF2-40B4-BE49-F238E27FC236}">
                <a16:creationId xmlns:a16="http://schemas.microsoft.com/office/drawing/2014/main" id="{DECB85E7-5D28-4E0D-8739-066AD2F393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51460" y="9473544"/>
            <a:ext cx="252000" cy="252000"/>
          </a:xfrm>
          <a:prstGeom prst="rect">
            <a:avLst/>
          </a:prstGeom>
        </p:spPr>
      </p:pic>
      <p:pic>
        <p:nvPicPr>
          <p:cNvPr id="33" name="Graphique 32" descr="Fermer avec un remplissage uni">
            <a:extLst>
              <a:ext uri="{FF2B5EF4-FFF2-40B4-BE49-F238E27FC236}">
                <a16:creationId xmlns:a16="http://schemas.microsoft.com/office/drawing/2014/main" id="{FECE85AD-65DC-4B86-85DB-EF3730BFB8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2546" y="8772014"/>
            <a:ext cx="252000" cy="252000"/>
          </a:xfrm>
          <a:prstGeom prst="rect">
            <a:avLst/>
          </a:prstGeom>
        </p:spPr>
      </p:pic>
      <p:pic>
        <p:nvPicPr>
          <p:cNvPr id="34" name="Graphique 33" descr="Fermer avec un remplissage uni">
            <a:extLst>
              <a:ext uri="{FF2B5EF4-FFF2-40B4-BE49-F238E27FC236}">
                <a16:creationId xmlns:a16="http://schemas.microsoft.com/office/drawing/2014/main" id="{388D7D61-79AD-4FB5-8128-219A617064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2546" y="4185066"/>
            <a:ext cx="252000" cy="252000"/>
          </a:xfrm>
          <a:prstGeom prst="rect">
            <a:avLst/>
          </a:prstGeom>
        </p:spPr>
      </p:pic>
      <p:pic>
        <p:nvPicPr>
          <p:cNvPr id="35" name="Graphique 34" descr="Coche avec un remplissage uni">
            <a:extLst>
              <a:ext uri="{FF2B5EF4-FFF2-40B4-BE49-F238E27FC236}">
                <a16:creationId xmlns:a16="http://schemas.microsoft.com/office/drawing/2014/main" id="{D8A1BC73-E54B-43AE-A27D-A3CA108219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2546" y="3354272"/>
            <a:ext cx="252000" cy="252000"/>
          </a:xfrm>
          <a:prstGeom prst="rect">
            <a:avLst/>
          </a:prstGeom>
        </p:spPr>
      </p:pic>
      <p:pic>
        <p:nvPicPr>
          <p:cNvPr id="36" name="Graphique 35" descr="Coche avec un remplissage uni">
            <a:extLst>
              <a:ext uri="{FF2B5EF4-FFF2-40B4-BE49-F238E27FC236}">
                <a16:creationId xmlns:a16="http://schemas.microsoft.com/office/drawing/2014/main" id="{77D86454-1172-492E-92C2-2845C6E33F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3354272"/>
            <a:ext cx="252000" cy="252000"/>
          </a:xfrm>
          <a:prstGeom prst="rect">
            <a:avLst/>
          </a:prstGeom>
        </p:spPr>
      </p:pic>
      <p:pic>
        <p:nvPicPr>
          <p:cNvPr id="37" name="Graphique 36" descr="Coche avec un remplissage uni">
            <a:extLst>
              <a:ext uri="{FF2B5EF4-FFF2-40B4-BE49-F238E27FC236}">
                <a16:creationId xmlns:a16="http://schemas.microsoft.com/office/drawing/2014/main" id="{2DF66FBA-D66A-4A72-83CA-4FA53A4149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4185066"/>
            <a:ext cx="252000" cy="252000"/>
          </a:xfrm>
          <a:prstGeom prst="rect">
            <a:avLst/>
          </a:prstGeom>
        </p:spPr>
      </p:pic>
      <p:pic>
        <p:nvPicPr>
          <p:cNvPr id="38" name="Graphique 37" descr="Coche avec un remplissage uni">
            <a:extLst>
              <a:ext uri="{FF2B5EF4-FFF2-40B4-BE49-F238E27FC236}">
                <a16:creationId xmlns:a16="http://schemas.microsoft.com/office/drawing/2014/main" id="{DA6F6195-BEF3-4FC3-9CFB-98746F90A0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5018464"/>
            <a:ext cx="252000" cy="252000"/>
          </a:xfrm>
          <a:prstGeom prst="rect">
            <a:avLst/>
          </a:prstGeom>
        </p:spPr>
      </p:pic>
      <p:pic>
        <p:nvPicPr>
          <p:cNvPr id="39" name="Graphique 38" descr="Coche avec un remplissage uni">
            <a:extLst>
              <a:ext uri="{FF2B5EF4-FFF2-40B4-BE49-F238E27FC236}">
                <a16:creationId xmlns:a16="http://schemas.microsoft.com/office/drawing/2014/main" id="{C105F4E7-DF7B-4FDB-8F8A-8E28D62C8D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2546" y="5018464"/>
            <a:ext cx="252000" cy="252000"/>
          </a:xfrm>
          <a:prstGeom prst="rect">
            <a:avLst/>
          </a:prstGeom>
        </p:spPr>
      </p:pic>
      <p:pic>
        <p:nvPicPr>
          <p:cNvPr id="41" name="Graphique 40" descr="Coche avec un remplissage uni">
            <a:extLst>
              <a:ext uri="{FF2B5EF4-FFF2-40B4-BE49-F238E27FC236}">
                <a16:creationId xmlns:a16="http://schemas.microsoft.com/office/drawing/2014/main" id="{36EB951F-C6B3-4CEF-A33D-E7625DCB29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5701986"/>
            <a:ext cx="252000" cy="252000"/>
          </a:xfrm>
          <a:prstGeom prst="rect">
            <a:avLst/>
          </a:prstGeom>
        </p:spPr>
      </p:pic>
      <p:pic>
        <p:nvPicPr>
          <p:cNvPr id="42" name="Graphique 41" descr="Coche avec un remplissage uni">
            <a:extLst>
              <a:ext uri="{FF2B5EF4-FFF2-40B4-BE49-F238E27FC236}">
                <a16:creationId xmlns:a16="http://schemas.microsoft.com/office/drawing/2014/main" id="{528BF23A-C0FE-4E03-8733-820BD04866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2546" y="5701986"/>
            <a:ext cx="252000" cy="252000"/>
          </a:xfrm>
          <a:prstGeom prst="rect">
            <a:avLst/>
          </a:prstGeom>
        </p:spPr>
      </p:pic>
      <p:pic>
        <p:nvPicPr>
          <p:cNvPr id="43" name="Graphique 42" descr="Coche avec un remplissage uni">
            <a:extLst>
              <a:ext uri="{FF2B5EF4-FFF2-40B4-BE49-F238E27FC236}">
                <a16:creationId xmlns:a16="http://schemas.microsoft.com/office/drawing/2014/main" id="{AE4B1D2D-63B1-49B2-9385-458A577788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7090431"/>
            <a:ext cx="252000" cy="252000"/>
          </a:xfrm>
          <a:prstGeom prst="rect">
            <a:avLst/>
          </a:prstGeom>
        </p:spPr>
      </p:pic>
      <p:pic>
        <p:nvPicPr>
          <p:cNvPr id="44" name="Graphique 43" descr="Coche avec un remplissage uni">
            <a:extLst>
              <a:ext uri="{FF2B5EF4-FFF2-40B4-BE49-F238E27FC236}">
                <a16:creationId xmlns:a16="http://schemas.microsoft.com/office/drawing/2014/main" id="{40E09317-4FFD-435C-8505-E8AFBF8AEC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2546" y="7090431"/>
            <a:ext cx="252000" cy="252000"/>
          </a:xfrm>
          <a:prstGeom prst="rect">
            <a:avLst/>
          </a:prstGeom>
        </p:spPr>
      </p:pic>
      <p:pic>
        <p:nvPicPr>
          <p:cNvPr id="45" name="Graphique 44" descr="Coche avec un remplissage uni">
            <a:extLst>
              <a:ext uri="{FF2B5EF4-FFF2-40B4-BE49-F238E27FC236}">
                <a16:creationId xmlns:a16="http://schemas.microsoft.com/office/drawing/2014/main" id="{1AB165C1-E8FD-4101-BEDE-5883C1E5F2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2546" y="8089944"/>
            <a:ext cx="252000" cy="252000"/>
          </a:xfrm>
          <a:prstGeom prst="rect">
            <a:avLst/>
          </a:prstGeom>
        </p:spPr>
      </p:pic>
      <p:pic>
        <p:nvPicPr>
          <p:cNvPr id="46" name="Graphique 45" descr="Coche avec un remplissage uni">
            <a:extLst>
              <a:ext uri="{FF2B5EF4-FFF2-40B4-BE49-F238E27FC236}">
                <a16:creationId xmlns:a16="http://schemas.microsoft.com/office/drawing/2014/main" id="{1C96D80F-1D7A-4140-93F7-D7A0156D0B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8772014"/>
            <a:ext cx="252000" cy="252000"/>
          </a:xfrm>
          <a:prstGeom prst="rect">
            <a:avLst/>
          </a:prstGeom>
        </p:spPr>
      </p:pic>
      <p:pic>
        <p:nvPicPr>
          <p:cNvPr id="48" name="Graphique 47" descr="Coche avec un remplissage uni">
            <a:extLst>
              <a:ext uri="{FF2B5EF4-FFF2-40B4-BE49-F238E27FC236}">
                <a16:creationId xmlns:a16="http://schemas.microsoft.com/office/drawing/2014/main" id="{457677AF-7A2F-4841-9312-8E0926754F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9473544"/>
            <a:ext cx="252000" cy="252000"/>
          </a:xfrm>
          <a:prstGeom prst="rect">
            <a:avLst/>
          </a:prstGeom>
        </p:spPr>
      </p:pic>
      <p:pic>
        <p:nvPicPr>
          <p:cNvPr id="49" name="Graphique 48" descr="Coche avec un remplissage uni">
            <a:extLst>
              <a:ext uri="{FF2B5EF4-FFF2-40B4-BE49-F238E27FC236}">
                <a16:creationId xmlns:a16="http://schemas.microsoft.com/office/drawing/2014/main" id="{A2B73E96-8894-4034-BA7D-984B339E3F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2546" y="9473544"/>
            <a:ext cx="252000" cy="252000"/>
          </a:xfrm>
          <a:prstGeom prst="rect">
            <a:avLst/>
          </a:prstGeom>
        </p:spPr>
      </p:pic>
      <p:pic>
        <p:nvPicPr>
          <p:cNvPr id="58" name="Graphique 57" descr="Coche avec un remplissage uni">
            <a:extLst>
              <a:ext uri="{FF2B5EF4-FFF2-40B4-BE49-F238E27FC236}">
                <a16:creationId xmlns:a16="http://schemas.microsoft.com/office/drawing/2014/main" id="{2C87101B-9247-427E-A8A1-2E82A0F0ED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88766" y="8089944"/>
            <a:ext cx="252000" cy="252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FF876BD-F715-4155-88EF-289E724F63CF}"/>
              </a:ext>
            </a:extLst>
          </p:cNvPr>
          <p:cNvSpPr/>
          <p:nvPr/>
        </p:nvSpPr>
        <p:spPr>
          <a:xfrm>
            <a:off x="6339259" y="-578224"/>
            <a:ext cx="1983495" cy="57822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93160FA-15AE-407D-B01C-919BAF3BBCAE}"/>
              </a:ext>
            </a:extLst>
          </p:cNvPr>
          <p:cNvSpPr/>
          <p:nvPr/>
        </p:nvSpPr>
        <p:spPr>
          <a:xfrm>
            <a:off x="7559675" y="-49492"/>
            <a:ext cx="702729" cy="270193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21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713A89B6-9CB2-4387-9675-53B884ACD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816336"/>
              </p:ext>
            </p:extLst>
          </p:nvPr>
        </p:nvGraphicFramePr>
        <p:xfrm>
          <a:off x="171350" y="86848"/>
          <a:ext cx="7216971" cy="9462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554">
                  <a:extLst>
                    <a:ext uri="{9D8B030D-6E8A-4147-A177-3AD203B41FA5}">
                      <a16:colId xmlns:a16="http://schemas.microsoft.com/office/drawing/2014/main" val="1114023696"/>
                    </a:ext>
                  </a:extLst>
                </a:gridCol>
                <a:gridCol w="1296663">
                  <a:extLst>
                    <a:ext uri="{9D8B030D-6E8A-4147-A177-3AD203B41FA5}">
                      <a16:colId xmlns:a16="http://schemas.microsoft.com/office/drawing/2014/main" val="3351344362"/>
                    </a:ext>
                  </a:extLst>
                </a:gridCol>
                <a:gridCol w="1203116">
                  <a:extLst>
                    <a:ext uri="{9D8B030D-6E8A-4147-A177-3AD203B41FA5}">
                      <a16:colId xmlns:a16="http://schemas.microsoft.com/office/drawing/2014/main" val="427271366"/>
                    </a:ext>
                  </a:extLst>
                </a:gridCol>
                <a:gridCol w="1280084">
                  <a:extLst>
                    <a:ext uri="{9D8B030D-6E8A-4147-A177-3AD203B41FA5}">
                      <a16:colId xmlns:a16="http://schemas.microsoft.com/office/drawing/2014/main" val="662388400"/>
                    </a:ext>
                  </a:extLst>
                </a:gridCol>
                <a:gridCol w="1718554">
                  <a:extLst>
                    <a:ext uri="{9D8B030D-6E8A-4147-A177-3AD203B41FA5}">
                      <a16:colId xmlns:a16="http://schemas.microsoft.com/office/drawing/2014/main" val="2411964335"/>
                    </a:ext>
                  </a:extLst>
                </a:gridCol>
              </a:tblGrid>
              <a:tr h="546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CRITÈRES IMPORTANTS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</a:t>
                      </a: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 HQE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           clients</a:t>
                      </a:r>
                      <a:endParaRPr lang="fr-FR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362533"/>
                  </a:ext>
                </a:extLst>
              </a:tr>
              <a:tr h="12272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sélection de matériaux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peu polluants (étiquette sanitaire A pour les revêtements de mur et de sol, peintures et vernis…) et certifiés durables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meilleure qualité de l’air, moins de risque d’allergie, pérennité des équipements et économie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495974"/>
                  </a:ext>
                </a:extLst>
              </a:tr>
              <a:tr h="9098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équipements sanitaires de qualité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classés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ECAU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supérieur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Garantie d’une robinetterie économe en eau, moins bruyante et plus robuste pour une durée de vie plus longue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272084"/>
                  </a:ext>
                </a:extLst>
              </a:tr>
              <a:tr h="1068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Privilégier la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lumière naturelle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avec une taille minimum pour les portes et fenêtres et une fenêtre dans la salle de bain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Davantage de lumière naturelle : économie, confort, qualité de l’air, bien-être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20221"/>
                  </a:ext>
                </a:extLst>
              </a:tr>
              <a:tr h="9839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hauteur sous plafond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de vos pièces principales d’au moins </a:t>
                      </a:r>
                      <a:b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2m50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Plus d’espace et de possibilités d’aménagement avec la possibilité d’installer un brasseur d’air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38461"/>
                  </a:ext>
                </a:extLst>
              </a:tr>
              <a:tr h="751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occultations extérieures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pour toutes les fenêtres et portes fenêtres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Préserve des fortes chaleurs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477932"/>
                  </a:ext>
                </a:extLst>
              </a:tr>
              <a:tr h="1068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 prise en compte des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nuisances sonores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liées aux modules extérieurs de pompes à chaleur de votre maison et de celles de vos voisins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Moins de bruits intérieurs et extérieurs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374984"/>
                  </a:ext>
                </a:extLst>
              </a:tr>
              <a:tr h="1618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chantier propre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avec la limitation des impacts sur l’environnement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 chantier moins polluant et des voisins moins gênés </a:t>
                      </a:r>
                      <a:r>
                        <a:rPr lang="fr-FR" sz="10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 HQE : limitation des pollutions du chantier, préservation de la faune et de la flore, réduction de la consommation d’eau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398010"/>
                  </a:ext>
                </a:extLst>
              </a:tr>
              <a:tr h="5923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recours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en cas de difficultés via l’organisme certificateur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aide pour faire aboutir les demandes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762072"/>
                  </a:ext>
                </a:extLst>
              </a:tr>
              <a:tr h="5923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maison certifiée </a:t>
                      </a:r>
                      <a:b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ou </a:t>
                      </a:r>
                      <a:b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NF Habitat HQE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valeur patrimoniale renforcée et une plus-value à la revente 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396649"/>
                  </a:ext>
                </a:extLst>
              </a:tr>
            </a:tbl>
          </a:graphicData>
        </a:graphic>
      </p:graphicFrame>
      <p:pic>
        <p:nvPicPr>
          <p:cNvPr id="3" name="Graphique 2" descr="Badge à suivre avec un remplissage uni">
            <a:extLst>
              <a:ext uri="{FF2B5EF4-FFF2-40B4-BE49-F238E27FC236}">
                <a16:creationId xmlns:a16="http://schemas.microsoft.com/office/drawing/2014/main" id="{B3DDED7A-D82C-49AA-B2F4-6274BC01F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8000" y="193646"/>
            <a:ext cx="340841" cy="34084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4845081-9047-4663-9E45-8FF7F6523F60}"/>
              </a:ext>
            </a:extLst>
          </p:cNvPr>
          <p:cNvSpPr txBox="1"/>
          <p:nvPr/>
        </p:nvSpPr>
        <p:spPr>
          <a:xfrm>
            <a:off x="222474" y="10114410"/>
            <a:ext cx="7114725" cy="238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9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 : Les constructeurs qui ne sont pas engagés dans la certification sont susceptibles d’offrir certaines de ces prestations.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16C466-E228-487D-9E04-9DAD0A87FD34}"/>
              </a:ext>
            </a:extLst>
          </p:cNvPr>
          <p:cNvSpPr txBox="1"/>
          <p:nvPr/>
        </p:nvSpPr>
        <p:spPr>
          <a:xfrm>
            <a:off x="171350" y="9787777"/>
            <a:ext cx="7216971" cy="254300"/>
          </a:xfrm>
          <a:prstGeom prst="rect">
            <a:avLst/>
          </a:prstGeom>
          <a:solidFill>
            <a:srgbClr val="6AD7E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000">
                <a:solidFill>
                  <a:srgbClr val="004E7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Seuls les constructeurs engagés NF Habitat et NF Habitat HQE sont contrôlés par un organisme certificateur indépendant.</a:t>
            </a:r>
          </a:p>
        </p:txBody>
      </p:sp>
      <p:pic>
        <p:nvPicPr>
          <p:cNvPr id="10" name="Graphique 9" descr="Fermer avec un remplissage uni">
            <a:extLst>
              <a:ext uri="{FF2B5EF4-FFF2-40B4-BE49-F238E27FC236}">
                <a16:creationId xmlns:a16="http://schemas.microsoft.com/office/drawing/2014/main" id="{58454247-97CE-40B0-9F37-AEECA88B7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1138126"/>
            <a:ext cx="252000" cy="252000"/>
          </a:xfrm>
          <a:prstGeom prst="rect">
            <a:avLst/>
          </a:prstGeom>
        </p:spPr>
      </p:pic>
      <p:pic>
        <p:nvPicPr>
          <p:cNvPr id="11" name="Graphique 10" descr="Fermer avec un remplissage uni">
            <a:extLst>
              <a:ext uri="{FF2B5EF4-FFF2-40B4-BE49-F238E27FC236}">
                <a16:creationId xmlns:a16="http://schemas.microsoft.com/office/drawing/2014/main" id="{C330F864-3BDB-485D-A335-14E4128CC8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2195311"/>
            <a:ext cx="252000" cy="252000"/>
          </a:xfrm>
          <a:prstGeom prst="rect">
            <a:avLst/>
          </a:prstGeom>
        </p:spPr>
      </p:pic>
      <p:pic>
        <p:nvPicPr>
          <p:cNvPr id="12" name="Graphique 11" descr="Fermer avec un remplissage uni">
            <a:extLst>
              <a:ext uri="{FF2B5EF4-FFF2-40B4-BE49-F238E27FC236}">
                <a16:creationId xmlns:a16="http://schemas.microsoft.com/office/drawing/2014/main" id="{30D0A356-DEF7-4D7F-AB63-26E39CA63D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3240682"/>
            <a:ext cx="252000" cy="252000"/>
          </a:xfrm>
          <a:prstGeom prst="rect">
            <a:avLst/>
          </a:prstGeom>
        </p:spPr>
      </p:pic>
      <p:pic>
        <p:nvPicPr>
          <p:cNvPr id="13" name="Graphique 12" descr="Fermer avec un remplissage uni">
            <a:extLst>
              <a:ext uri="{FF2B5EF4-FFF2-40B4-BE49-F238E27FC236}">
                <a16:creationId xmlns:a16="http://schemas.microsoft.com/office/drawing/2014/main" id="{3723F01F-CE37-42E6-8B44-46764F62D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4291960"/>
            <a:ext cx="252000" cy="252000"/>
          </a:xfrm>
          <a:prstGeom prst="rect">
            <a:avLst/>
          </a:prstGeom>
        </p:spPr>
      </p:pic>
      <p:pic>
        <p:nvPicPr>
          <p:cNvPr id="14" name="Graphique 13" descr="Fermer avec un remplissage uni">
            <a:extLst>
              <a:ext uri="{FF2B5EF4-FFF2-40B4-BE49-F238E27FC236}">
                <a16:creationId xmlns:a16="http://schemas.microsoft.com/office/drawing/2014/main" id="{EC107707-35F4-4AB7-B06E-A234CF795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5217238"/>
            <a:ext cx="252000" cy="252000"/>
          </a:xfrm>
          <a:prstGeom prst="rect">
            <a:avLst/>
          </a:prstGeom>
        </p:spPr>
      </p:pic>
      <p:pic>
        <p:nvPicPr>
          <p:cNvPr id="15" name="Graphique 14" descr="Fermer avec un remplissage uni">
            <a:extLst>
              <a:ext uri="{FF2B5EF4-FFF2-40B4-BE49-F238E27FC236}">
                <a16:creationId xmlns:a16="http://schemas.microsoft.com/office/drawing/2014/main" id="{7CF641C6-CAC9-4138-8D15-DB1CA8CC40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6125285"/>
            <a:ext cx="252000" cy="252000"/>
          </a:xfrm>
          <a:prstGeom prst="rect">
            <a:avLst/>
          </a:prstGeom>
        </p:spPr>
      </p:pic>
      <p:pic>
        <p:nvPicPr>
          <p:cNvPr id="16" name="Graphique 15" descr="Fermer avec un remplissage uni">
            <a:extLst>
              <a:ext uri="{FF2B5EF4-FFF2-40B4-BE49-F238E27FC236}">
                <a16:creationId xmlns:a16="http://schemas.microsoft.com/office/drawing/2014/main" id="{825CD60B-A227-4160-8971-391CFF5ECB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7424319"/>
            <a:ext cx="252000" cy="252000"/>
          </a:xfrm>
          <a:prstGeom prst="rect">
            <a:avLst/>
          </a:prstGeom>
        </p:spPr>
      </p:pic>
      <p:pic>
        <p:nvPicPr>
          <p:cNvPr id="17" name="Graphique 16" descr="Fermer avec un remplissage uni">
            <a:extLst>
              <a:ext uri="{FF2B5EF4-FFF2-40B4-BE49-F238E27FC236}">
                <a16:creationId xmlns:a16="http://schemas.microsoft.com/office/drawing/2014/main" id="{62327C8E-20C1-460C-B734-F188F2863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8516670"/>
            <a:ext cx="252000" cy="252000"/>
          </a:xfrm>
          <a:prstGeom prst="rect">
            <a:avLst/>
          </a:prstGeom>
        </p:spPr>
      </p:pic>
      <p:pic>
        <p:nvPicPr>
          <p:cNvPr id="18" name="Graphique 17" descr="Fermer avec un remplissage uni">
            <a:extLst>
              <a:ext uri="{FF2B5EF4-FFF2-40B4-BE49-F238E27FC236}">
                <a16:creationId xmlns:a16="http://schemas.microsoft.com/office/drawing/2014/main" id="{EC931931-5A16-4BAF-AA62-B6EA538D47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2993" y="9173157"/>
            <a:ext cx="252000" cy="252000"/>
          </a:xfrm>
          <a:prstGeom prst="rect">
            <a:avLst/>
          </a:prstGeom>
        </p:spPr>
      </p:pic>
      <p:pic>
        <p:nvPicPr>
          <p:cNvPr id="19" name="Graphique 18" descr="Fermer avec un remplissage uni">
            <a:extLst>
              <a:ext uri="{FF2B5EF4-FFF2-40B4-BE49-F238E27FC236}">
                <a16:creationId xmlns:a16="http://schemas.microsoft.com/office/drawing/2014/main" id="{B30E6890-1C79-41E0-8969-E3357435A1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0457" y="3240682"/>
            <a:ext cx="252000" cy="252000"/>
          </a:xfrm>
          <a:prstGeom prst="rect">
            <a:avLst/>
          </a:prstGeom>
        </p:spPr>
      </p:pic>
      <p:pic>
        <p:nvPicPr>
          <p:cNvPr id="20" name="Graphique 19" descr="Coche avec un remplissage uni">
            <a:extLst>
              <a:ext uri="{FF2B5EF4-FFF2-40B4-BE49-F238E27FC236}">
                <a16:creationId xmlns:a16="http://schemas.microsoft.com/office/drawing/2014/main" id="{C3B2615E-F104-40C8-AD86-E7499A7921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1138126"/>
            <a:ext cx="252000" cy="252000"/>
          </a:xfrm>
          <a:prstGeom prst="rect">
            <a:avLst/>
          </a:prstGeom>
        </p:spPr>
      </p:pic>
      <p:pic>
        <p:nvPicPr>
          <p:cNvPr id="21" name="Graphique 20" descr="Coche avec un remplissage uni">
            <a:extLst>
              <a:ext uri="{FF2B5EF4-FFF2-40B4-BE49-F238E27FC236}">
                <a16:creationId xmlns:a16="http://schemas.microsoft.com/office/drawing/2014/main" id="{6257A75D-F693-46CC-AB13-C4DEEAD8D0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1138126"/>
            <a:ext cx="252000" cy="252000"/>
          </a:xfrm>
          <a:prstGeom prst="rect">
            <a:avLst/>
          </a:prstGeom>
        </p:spPr>
      </p:pic>
      <p:pic>
        <p:nvPicPr>
          <p:cNvPr id="22" name="Graphique 21" descr="Coche avec un remplissage uni">
            <a:extLst>
              <a:ext uri="{FF2B5EF4-FFF2-40B4-BE49-F238E27FC236}">
                <a16:creationId xmlns:a16="http://schemas.microsoft.com/office/drawing/2014/main" id="{68B5997C-43A2-4DD3-B57A-0D37432276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2195311"/>
            <a:ext cx="252000" cy="252000"/>
          </a:xfrm>
          <a:prstGeom prst="rect">
            <a:avLst/>
          </a:prstGeom>
        </p:spPr>
      </p:pic>
      <p:pic>
        <p:nvPicPr>
          <p:cNvPr id="23" name="Graphique 22" descr="Coche avec un remplissage uni">
            <a:extLst>
              <a:ext uri="{FF2B5EF4-FFF2-40B4-BE49-F238E27FC236}">
                <a16:creationId xmlns:a16="http://schemas.microsoft.com/office/drawing/2014/main" id="{16697AFA-F6D0-4042-ABC0-7778B4DF7B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2195311"/>
            <a:ext cx="252000" cy="252000"/>
          </a:xfrm>
          <a:prstGeom prst="rect">
            <a:avLst/>
          </a:prstGeom>
        </p:spPr>
      </p:pic>
      <p:pic>
        <p:nvPicPr>
          <p:cNvPr id="24" name="Graphique 23" descr="Coche avec un remplissage uni">
            <a:extLst>
              <a:ext uri="{FF2B5EF4-FFF2-40B4-BE49-F238E27FC236}">
                <a16:creationId xmlns:a16="http://schemas.microsoft.com/office/drawing/2014/main" id="{8E23DCA0-B03D-4720-9001-872CF52352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3240682"/>
            <a:ext cx="252000" cy="252000"/>
          </a:xfrm>
          <a:prstGeom prst="rect">
            <a:avLst/>
          </a:prstGeom>
        </p:spPr>
      </p:pic>
      <p:pic>
        <p:nvPicPr>
          <p:cNvPr id="25" name="Graphique 24" descr="Coche avec un remplissage uni">
            <a:extLst>
              <a:ext uri="{FF2B5EF4-FFF2-40B4-BE49-F238E27FC236}">
                <a16:creationId xmlns:a16="http://schemas.microsoft.com/office/drawing/2014/main" id="{366DC077-0CC4-4A8C-A1DF-DA62F18A7D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4291960"/>
            <a:ext cx="252000" cy="252000"/>
          </a:xfrm>
          <a:prstGeom prst="rect">
            <a:avLst/>
          </a:prstGeom>
        </p:spPr>
      </p:pic>
      <p:pic>
        <p:nvPicPr>
          <p:cNvPr id="26" name="Graphique 25" descr="Coche avec un remplissage uni">
            <a:extLst>
              <a:ext uri="{FF2B5EF4-FFF2-40B4-BE49-F238E27FC236}">
                <a16:creationId xmlns:a16="http://schemas.microsoft.com/office/drawing/2014/main" id="{C67A5864-AE7E-47E8-9BF8-4A9C296FDD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5217238"/>
            <a:ext cx="252000" cy="252000"/>
          </a:xfrm>
          <a:prstGeom prst="rect">
            <a:avLst/>
          </a:prstGeom>
        </p:spPr>
      </p:pic>
      <p:pic>
        <p:nvPicPr>
          <p:cNvPr id="27" name="Graphique 26" descr="Coche avec un remplissage uni">
            <a:extLst>
              <a:ext uri="{FF2B5EF4-FFF2-40B4-BE49-F238E27FC236}">
                <a16:creationId xmlns:a16="http://schemas.microsoft.com/office/drawing/2014/main" id="{81A86620-1D61-4D01-B993-C7A6EAD2BE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6125285"/>
            <a:ext cx="252000" cy="252000"/>
          </a:xfrm>
          <a:prstGeom prst="rect">
            <a:avLst/>
          </a:prstGeom>
        </p:spPr>
      </p:pic>
      <p:pic>
        <p:nvPicPr>
          <p:cNvPr id="28" name="Graphique 27" descr="Coche avec un remplissage uni">
            <a:extLst>
              <a:ext uri="{FF2B5EF4-FFF2-40B4-BE49-F238E27FC236}">
                <a16:creationId xmlns:a16="http://schemas.microsoft.com/office/drawing/2014/main" id="{3E9BD3FB-CC55-4C51-B2B3-2E828DF7C5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7424319"/>
            <a:ext cx="252000" cy="252000"/>
          </a:xfrm>
          <a:prstGeom prst="rect">
            <a:avLst/>
          </a:prstGeom>
        </p:spPr>
      </p:pic>
      <p:pic>
        <p:nvPicPr>
          <p:cNvPr id="29" name="Graphique 28" descr="Coche avec un remplissage uni">
            <a:extLst>
              <a:ext uri="{FF2B5EF4-FFF2-40B4-BE49-F238E27FC236}">
                <a16:creationId xmlns:a16="http://schemas.microsoft.com/office/drawing/2014/main" id="{811F6AF2-3652-48D5-8407-E04961D845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8516670"/>
            <a:ext cx="252000" cy="252000"/>
          </a:xfrm>
          <a:prstGeom prst="rect">
            <a:avLst/>
          </a:prstGeom>
        </p:spPr>
      </p:pic>
      <p:pic>
        <p:nvPicPr>
          <p:cNvPr id="30" name="Graphique 29" descr="Coche avec un remplissage uni">
            <a:extLst>
              <a:ext uri="{FF2B5EF4-FFF2-40B4-BE49-F238E27FC236}">
                <a16:creationId xmlns:a16="http://schemas.microsoft.com/office/drawing/2014/main" id="{74965131-B69F-4B6A-A279-92058223AE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23594" y="9173157"/>
            <a:ext cx="252000" cy="252000"/>
          </a:xfrm>
          <a:prstGeom prst="rect">
            <a:avLst/>
          </a:prstGeom>
        </p:spPr>
      </p:pic>
      <p:pic>
        <p:nvPicPr>
          <p:cNvPr id="31" name="Graphique 30" descr="Coche avec un remplissage uni">
            <a:extLst>
              <a:ext uri="{FF2B5EF4-FFF2-40B4-BE49-F238E27FC236}">
                <a16:creationId xmlns:a16="http://schemas.microsoft.com/office/drawing/2014/main" id="{6E80CD65-BDB7-4734-BB5F-0FB889E590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4291960"/>
            <a:ext cx="252000" cy="252000"/>
          </a:xfrm>
          <a:prstGeom prst="rect">
            <a:avLst/>
          </a:prstGeom>
        </p:spPr>
      </p:pic>
      <p:pic>
        <p:nvPicPr>
          <p:cNvPr id="32" name="Graphique 31" descr="Coche avec un remplissage uni">
            <a:extLst>
              <a:ext uri="{FF2B5EF4-FFF2-40B4-BE49-F238E27FC236}">
                <a16:creationId xmlns:a16="http://schemas.microsoft.com/office/drawing/2014/main" id="{4E670972-E6D6-400F-9A11-A3237F03CD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5217238"/>
            <a:ext cx="252000" cy="252000"/>
          </a:xfrm>
          <a:prstGeom prst="rect">
            <a:avLst/>
          </a:prstGeom>
        </p:spPr>
      </p:pic>
      <p:pic>
        <p:nvPicPr>
          <p:cNvPr id="33" name="Graphique 32" descr="Coche avec un remplissage uni">
            <a:extLst>
              <a:ext uri="{FF2B5EF4-FFF2-40B4-BE49-F238E27FC236}">
                <a16:creationId xmlns:a16="http://schemas.microsoft.com/office/drawing/2014/main" id="{4832C532-948F-46AB-9CD1-588593E6D4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6125285"/>
            <a:ext cx="252000" cy="252000"/>
          </a:xfrm>
          <a:prstGeom prst="rect">
            <a:avLst/>
          </a:prstGeom>
        </p:spPr>
      </p:pic>
      <p:pic>
        <p:nvPicPr>
          <p:cNvPr id="34" name="Graphique 33" descr="Coche avec un remplissage uni">
            <a:extLst>
              <a:ext uri="{FF2B5EF4-FFF2-40B4-BE49-F238E27FC236}">
                <a16:creationId xmlns:a16="http://schemas.microsoft.com/office/drawing/2014/main" id="{B669F2EF-CBDF-43BA-A24F-493E08CC09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7424319"/>
            <a:ext cx="252000" cy="252000"/>
          </a:xfrm>
          <a:prstGeom prst="rect">
            <a:avLst/>
          </a:prstGeom>
        </p:spPr>
      </p:pic>
      <p:pic>
        <p:nvPicPr>
          <p:cNvPr id="35" name="Graphique 34" descr="Coche avec un remplissage uni">
            <a:extLst>
              <a:ext uri="{FF2B5EF4-FFF2-40B4-BE49-F238E27FC236}">
                <a16:creationId xmlns:a16="http://schemas.microsoft.com/office/drawing/2014/main" id="{8CACC7A3-92D5-4323-BD06-F19B24F853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8516670"/>
            <a:ext cx="252000" cy="252000"/>
          </a:xfrm>
          <a:prstGeom prst="rect">
            <a:avLst/>
          </a:prstGeom>
        </p:spPr>
      </p:pic>
      <p:pic>
        <p:nvPicPr>
          <p:cNvPr id="36" name="Graphique 35" descr="Coche avec un remplissage uni">
            <a:extLst>
              <a:ext uri="{FF2B5EF4-FFF2-40B4-BE49-F238E27FC236}">
                <a16:creationId xmlns:a16="http://schemas.microsoft.com/office/drawing/2014/main" id="{1AB71304-AC23-4628-8E5D-62DF648110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80457" y="9173157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163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9a931d-c55e-44b7-8072-a6ccad07eb46" xsi:nil="true"/>
    <lcf76f155ced4ddcb4097134ff3c332f xmlns="c41e9c08-8ed7-45e9-b9eb-637edd0fd55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DD6008440988499D4272B04855447E" ma:contentTypeVersion="14" ma:contentTypeDescription="Crée un document." ma:contentTypeScope="" ma:versionID="1de9e2e62c2466bab7b73eed63e4bd4c">
  <xsd:schema xmlns:xsd="http://www.w3.org/2001/XMLSchema" xmlns:xs="http://www.w3.org/2001/XMLSchema" xmlns:p="http://schemas.microsoft.com/office/2006/metadata/properties" xmlns:ns2="c41e9c08-8ed7-45e9-b9eb-637edd0fd55f" xmlns:ns3="5e9a931d-c55e-44b7-8072-a6ccad07eb46" targetNamespace="http://schemas.microsoft.com/office/2006/metadata/properties" ma:root="true" ma:fieldsID="0b4b56f80de07aeb3c3aeabe4c66e7c4" ns2:_="" ns3:_="">
    <xsd:import namespace="c41e9c08-8ed7-45e9-b9eb-637edd0fd55f"/>
    <xsd:import namespace="5e9a931d-c55e-44b7-8072-a6ccad07eb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1e9c08-8ed7-45e9-b9eb-637edd0fd5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0f470ea8-b7fe-4458-9980-419d99756a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9a931d-c55e-44b7-8072-a6ccad07eb46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3f7d9c4-964f-41ad-ae51-7d7e8e919ce1}" ma:internalName="TaxCatchAll" ma:showField="CatchAllData" ma:web="5e9a931d-c55e-44b7-8072-a6ccad07eb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D2895F-D162-47AB-AFF4-4F86DAC0845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B1ECA54-08AB-4C12-98B4-AA8C6392AE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BDA779-A729-4E69-B320-7CD7C5404E1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579</Words>
  <Application>Microsoft Office PowerPoint</Application>
  <PresentationFormat>Personnalisé</PresentationFormat>
  <Paragraphs>60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LEVEQUE Mathilde</dc:creator>
  <cp:lastModifiedBy>LEVEQUE Mathilde</cp:lastModifiedBy>
  <cp:revision>1</cp:revision>
  <dcterms:created xsi:type="dcterms:W3CDTF">2021-11-09T08:48:03Z</dcterms:created>
  <dcterms:modified xsi:type="dcterms:W3CDTF">2022-02-17T17:18:45Z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0x01010068DD6008440988499D4272B04855447E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</Properties>
</file>