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7"/>
  </p:notesMasterIdLst>
  <p:sldIdLst>
    <p:sldId id="256" r:id="rId5"/>
    <p:sldId id="257" r:id="rId6"/>
  </p:sldIdLst>
  <p:sldSz cx="7559675" cy="1043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0" userDrawn="1">
          <p15:clr>
            <a:srgbClr val="A4A3A4"/>
          </p15:clr>
        </p15:guide>
        <p15:guide id="2" pos="1973" userDrawn="1">
          <p15:clr>
            <a:srgbClr val="A4A3A4"/>
          </p15:clr>
        </p15:guide>
        <p15:guide id="3" orient="horz" pos="975" userDrawn="1">
          <p15:clr>
            <a:srgbClr val="A4A3A4"/>
          </p15:clr>
        </p15:guide>
        <p15:guide id="4" orient="horz" pos="2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004E79"/>
    <a:srgbClr val="6AD7EF"/>
    <a:srgbClr val="13AA0A"/>
    <a:srgbClr val="BA1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0FFD09-2B9C-43B1-B220-E10E39C02F12}" v="1" dt="2022-02-17T17:15:56.9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3108" y="90"/>
      </p:cViewPr>
      <p:guideLst>
        <p:guide orient="horz" pos="1610"/>
        <p:guide pos="1973"/>
        <p:guide orient="horz" pos="975"/>
        <p:guide orient="horz" pos="2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VEQUE Mathilde" userId="e5a07de7-9713-4c85-99e7-5af543521f19" providerId="ADAL" clId="{7DE08576-F52D-41C9-A644-6811250583BF}"/>
    <pc:docChg chg="undo custSel addSld delSld modSld">
      <pc:chgData name="LEVEQUE Mathilde" userId="e5a07de7-9713-4c85-99e7-5af543521f19" providerId="ADAL" clId="{7DE08576-F52D-41C9-A644-6811250583BF}" dt="2021-12-10T15:57:39.860" v="1251" actId="1036"/>
      <pc:docMkLst>
        <pc:docMk/>
      </pc:docMkLst>
      <pc:sldChg chg="addSp delSp modSp mod">
        <pc:chgData name="LEVEQUE Mathilde" userId="e5a07de7-9713-4c85-99e7-5af543521f19" providerId="ADAL" clId="{7DE08576-F52D-41C9-A644-6811250583BF}" dt="2021-12-09T15:15:26.539" v="982" actId="1036"/>
        <pc:sldMkLst>
          <pc:docMk/>
          <pc:sldMk cId="3534093635" sldId="256"/>
        </pc:sldMkLst>
        <pc:spChg chg="mod">
          <ac:chgData name="LEVEQUE Mathilde" userId="e5a07de7-9713-4c85-99e7-5af543521f19" providerId="ADAL" clId="{7DE08576-F52D-41C9-A644-6811250583BF}" dt="2021-12-03T09:15:41.875" v="767" actId="113"/>
          <ac:spMkLst>
            <pc:docMk/>
            <pc:sldMk cId="3534093635" sldId="256"/>
            <ac:spMk id="7" creationId="{C02684B7-84AD-47BD-AC9B-3D086D1FC6D1}"/>
          </ac:spMkLst>
        </pc:spChg>
        <pc:spChg chg="del">
          <ac:chgData name="LEVEQUE Mathilde" userId="e5a07de7-9713-4c85-99e7-5af543521f19" providerId="ADAL" clId="{7DE08576-F52D-41C9-A644-6811250583BF}" dt="2021-12-03T08:47:20.965" v="8" actId="478"/>
          <ac:spMkLst>
            <pc:docMk/>
            <pc:sldMk cId="3534093635" sldId="256"/>
            <ac:spMk id="9" creationId="{1A82970C-8308-4945-8475-AA96529969A9}"/>
          </ac:spMkLst>
        </pc:spChg>
        <pc:spChg chg="add del mod ord">
          <ac:chgData name="LEVEQUE Mathilde" userId="e5a07de7-9713-4c85-99e7-5af543521f19" providerId="ADAL" clId="{7DE08576-F52D-41C9-A644-6811250583BF}" dt="2021-12-03T08:54:57.454" v="188" actId="478"/>
          <ac:spMkLst>
            <pc:docMk/>
            <pc:sldMk cId="3534093635" sldId="256"/>
            <ac:spMk id="11" creationId="{C62206A6-9BEE-426B-97A4-CED20E3D4A37}"/>
          </ac:spMkLst>
        </pc:spChg>
        <pc:spChg chg="add del mod">
          <ac:chgData name="LEVEQUE Mathilde" userId="e5a07de7-9713-4c85-99e7-5af543521f19" providerId="ADAL" clId="{7DE08576-F52D-41C9-A644-6811250583BF}" dt="2021-12-03T09:11:49.964" v="708" actId="478"/>
          <ac:spMkLst>
            <pc:docMk/>
            <pc:sldMk cId="3534093635" sldId="256"/>
            <ac:spMk id="14" creationId="{B93828BB-2B30-401C-BA4A-554E97851E13}"/>
          </ac:spMkLst>
        </pc:spChg>
        <pc:spChg chg="add del mod">
          <ac:chgData name="LEVEQUE Mathilde" userId="e5a07de7-9713-4c85-99e7-5af543521f19" providerId="ADAL" clId="{7DE08576-F52D-41C9-A644-6811250583BF}" dt="2021-12-03T08:59:35.448" v="325" actId="478"/>
          <ac:spMkLst>
            <pc:docMk/>
            <pc:sldMk cId="3534093635" sldId="256"/>
            <ac:spMk id="39" creationId="{AD779350-892F-4EDB-AC1C-C278C574859C}"/>
          </ac:spMkLst>
        </pc:spChg>
        <pc:spChg chg="add del mod ord">
          <ac:chgData name="LEVEQUE Mathilde" userId="e5a07de7-9713-4c85-99e7-5af543521f19" providerId="ADAL" clId="{7DE08576-F52D-41C9-A644-6811250583BF}" dt="2021-12-03T09:05:09.106" v="528" actId="478"/>
          <ac:spMkLst>
            <pc:docMk/>
            <pc:sldMk cId="3534093635" sldId="256"/>
            <ac:spMk id="41" creationId="{D01C538A-7F1C-4CF7-BC37-CC0E00460485}"/>
          </ac:spMkLst>
        </pc:spChg>
        <pc:spChg chg="add del mod">
          <ac:chgData name="LEVEQUE Mathilde" userId="e5a07de7-9713-4c85-99e7-5af543521f19" providerId="ADAL" clId="{7DE08576-F52D-41C9-A644-6811250583BF}" dt="2021-12-03T09:03:41.150" v="473" actId="478"/>
          <ac:spMkLst>
            <pc:docMk/>
            <pc:sldMk cId="3534093635" sldId="256"/>
            <ac:spMk id="42" creationId="{074A6861-767E-425C-BA29-939EF880F75E}"/>
          </ac:spMkLst>
        </pc:spChg>
        <pc:spChg chg="add del mod">
          <ac:chgData name="LEVEQUE Mathilde" userId="e5a07de7-9713-4c85-99e7-5af543521f19" providerId="ADAL" clId="{7DE08576-F52D-41C9-A644-6811250583BF}" dt="2021-12-03T09:04:33.327" v="522" actId="478"/>
          <ac:spMkLst>
            <pc:docMk/>
            <pc:sldMk cId="3534093635" sldId="256"/>
            <ac:spMk id="43" creationId="{256629BF-1602-4B2B-9734-49E4C4EF5394}"/>
          </ac:spMkLst>
        </pc:spChg>
        <pc:spChg chg="add del mod">
          <ac:chgData name="LEVEQUE Mathilde" userId="e5a07de7-9713-4c85-99e7-5af543521f19" providerId="ADAL" clId="{7DE08576-F52D-41C9-A644-6811250583BF}" dt="2021-12-03T09:11:57.699" v="711" actId="21"/>
          <ac:spMkLst>
            <pc:docMk/>
            <pc:sldMk cId="3534093635" sldId="256"/>
            <ac:spMk id="46" creationId="{7FC17B51-21CD-491F-A576-4A69C0FE0562}"/>
          </ac:spMkLst>
        </pc:spChg>
        <pc:spChg chg="add mod ord">
          <ac:chgData name="LEVEQUE Mathilde" userId="e5a07de7-9713-4c85-99e7-5af543521f19" providerId="ADAL" clId="{7DE08576-F52D-41C9-A644-6811250583BF}" dt="2021-12-03T09:14:51.798" v="758" actId="1076"/>
          <ac:spMkLst>
            <pc:docMk/>
            <pc:sldMk cId="3534093635" sldId="256"/>
            <ac:spMk id="47" creationId="{44E67223-CA78-4BE6-8680-E16753DC0D2A}"/>
          </ac:spMkLst>
        </pc:spChg>
        <pc:spChg chg="mod">
          <ac:chgData name="LEVEQUE Mathilde" userId="e5a07de7-9713-4c85-99e7-5af543521f19" providerId="ADAL" clId="{7DE08576-F52D-41C9-A644-6811250583BF}" dt="2021-12-03T09:12:18.368" v="714"/>
          <ac:spMkLst>
            <pc:docMk/>
            <pc:sldMk cId="3534093635" sldId="256"/>
            <ac:spMk id="59" creationId="{6C067BA9-C939-41ED-8B31-0EBF6695981F}"/>
          </ac:spMkLst>
        </pc:spChg>
        <pc:spChg chg="mod">
          <ac:chgData name="LEVEQUE Mathilde" userId="e5a07de7-9713-4c85-99e7-5af543521f19" providerId="ADAL" clId="{7DE08576-F52D-41C9-A644-6811250583BF}" dt="2021-12-03T09:12:18.368" v="714"/>
          <ac:spMkLst>
            <pc:docMk/>
            <pc:sldMk cId="3534093635" sldId="256"/>
            <ac:spMk id="60" creationId="{171A6F9C-28A3-4D83-B21E-4FF3CEE9DD8E}"/>
          </ac:spMkLst>
        </pc:spChg>
        <pc:spChg chg="mod">
          <ac:chgData name="LEVEQUE Mathilde" userId="e5a07de7-9713-4c85-99e7-5af543521f19" providerId="ADAL" clId="{7DE08576-F52D-41C9-A644-6811250583BF}" dt="2021-12-03T09:12:18.368" v="714"/>
          <ac:spMkLst>
            <pc:docMk/>
            <pc:sldMk cId="3534093635" sldId="256"/>
            <ac:spMk id="61" creationId="{B05E4770-03D9-4A91-9C72-B521E6C95ECB}"/>
          </ac:spMkLst>
        </pc:spChg>
        <pc:spChg chg="mod">
          <ac:chgData name="LEVEQUE Mathilde" userId="e5a07de7-9713-4c85-99e7-5af543521f19" providerId="ADAL" clId="{7DE08576-F52D-41C9-A644-6811250583BF}" dt="2021-12-03T09:12:27.233" v="716"/>
          <ac:spMkLst>
            <pc:docMk/>
            <pc:sldMk cId="3534093635" sldId="256"/>
            <ac:spMk id="73" creationId="{D3D6E317-C151-426C-8142-EF27E023EB85}"/>
          </ac:spMkLst>
        </pc:spChg>
        <pc:spChg chg="mod">
          <ac:chgData name="LEVEQUE Mathilde" userId="e5a07de7-9713-4c85-99e7-5af543521f19" providerId="ADAL" clId="{7DE08576-F52D-41C9-A644-6811250583BF}" dt="2021-12-03T09:12:27.233" v="716"/>
          <ac:spMkLst>
            <pc:docMk/>
            <pc:sldMk cId="3534093635" sldId="256"/>
            <ac:spMk id="76" creationId="{6AA69C48-F114-4A5C-A3A3-AAE326DADEB2}"/>
          </ac:spMkLst>
        </pc:spChg>
        <pc:spChg chg="mod">
          <ac:chgData name="LEVEQUE Mathilde" userId="e5a07de7-9713-4c85-99e7-5af543521f19" providerId="ADAL" clId="{7DE08576-F52D-41C9-A644-6811250583BF}" dt="2021-12-03T09:12:27.233" v="716"/>
          <ac:spMkLst>
            <pc:docMk/>
            <pc:sldMk cId="3534093635" sldId="256"/>
            <ac:spMk id="80" creationId="{805F7FB8-81CE-471D-B42C-C048CC420C07}"/>
          </ac:spMkLst>
        </pc:spChg>
        <pc:spChg chg="add del mod">
          <ac:chgData name="LEVEQUE Mathilde" userId="e5a07de7-9713-4c85-99e7-5af543521f19" providerId="ADAL" clId="{7DE08576-F52D-41C9-A644-6811250583BF}" dt="2021-12-03T09:13:50.757" v="744"/>
          <ac:spMkLst>
            <pc:docMk/>
            <pc:sldMk cId="3534093635" sldId="256"/>
            <ac:spMk id="81" creationId="{A6A3FAA7-F9FC-4E58-924A-B58A5B454998}"/>
          </ac:spMkLst>
        </pc:spChg>
        <pc:grpChg chg="del">
          <ac:chgData name="LEVEQUE Mathilde" userId="e5a07de7-9713-4c85-99e7-5af543521f19" providerId="ADAL" clId="{7DE08576-F52D-41C9-A644-6811250583BF}" dt="2021-12-03T08:46:39.944" v="0" actId="478"/>
          <ac:grpSpMkLst>
            <pc:docMk/>
            <pc:sldMk cId="3534093635" sldId="256"/>
            <ac:grpSpMk id="4" creationId="{8C03BAAB-4F2B-49CB-92E8-E13E30EC3157}"/>
          </ac:grpSpMkLst>
        </pc:grpChg>
        <pc:grpChg chg="add del mod">
          <ac:chgData name="LEVEQUE Mathilde" userId="e5a07de7-9713-4c85-99e7-5af543521f19" providerId="ADAL" clId="{7DE08576-F52D-41C9-A644-6811250583BF}" dt="2021-12-03T09:12:21.449" v="715"/>
          <ac:grpSpMkLst>
            <pc:docMk/>
            <pc:sldMk cId="3534093635" sldId="256"/>
            <ac:grpSpMk id="48" creationId="{FFD01377-38A2-49A0-9F5C-C1BB9D44E04B}"/>
          </ac:grpSpMkLst>
        </pc:grpChg>
        <pc:grpChg chg="add del mod">
          <ac:chgData name="LEVEQUE Mathilde" userId="e5a07de7-9713-4c85-99e7-5af543521f19" providerId="ADAL" clId="{7DE08576-F52D-41C9-A644-6811250583BF}" dt="2021-12-03T09:12:34.535" v="719"/>
          <ac:grpSpMkLst>
            <pc:docMk/>
            <pc:sldMk cId="3534093635" sldId="256"/>
            <ac:grpSpMk id="62" creationId="{683BC6E7-1ECF-48A7-AE76-F16298CBF3BE}"/>
          </ac:grpSpMkLst>
        </pc:grpChg>
        <pc:graphicFrameChg chg="mod modGraphic">
          <ac:chgData name="LEVEQUE Mathilde" userId="e5a07de7-9713-4c85-99e7-5af543521f19" providerId="ADAL" clId="{7DE08576-F52D-41C9-A644-6811250583BF}" dt="2021-12-09T15:14:33.297" v="862" actId="14100"/>
          <ac:graphicFrameMkLst>
            <pc:docMk/>
            <pc:sldMk cId="3534093635" sldId="256"/>
            <ac:graphicFrameMk id="18" creationId="{01764508-9D54-4A9B-BDCD-362E850DD641}"/>
          </ac:graphicFrameMkLst>
        </pc:graphicFrameChg>
        <pc:picChg chg="add mod">
          <ac:chgData name="LEVEQUE Mathilde" userId="e5a07de7-9713-4c85-99e7-5af543521f19" providerId="ADAL" clId="{7DE08576-F52D-41C9-A644-6811250583BF}" dt="2021-12-03T09:15:09.346" v="760" actId="1076"/>
          <ac:picMkLst>
            <pc:docMk/>
            <pc:sldMk cId="3534093635" sldId="256"/>
            <ac:picMk id="3" creationId="{BACA5D1D-ED20-4E00-B457-EF37024651FA}"/>
          </ac:picMkLst>
        </pc:picChg>
        <pc:picChg chg="del topLvl">
          <ac:chgData name="LEVEQUE Mathilde" userId="e5a07de7-9713-4c85-99e7-5af543521f19" providerId="ADAL" clId="{7DE08576-F52D-41C9-A644-6811250583BF}" dt="2021-12-03T08:46:42.561" v="1" actId="478"/>
          <ac:picMkLst>
            <pc:docMk/>
            <pc:sldMk cId="3534093635" sldId="256"/>
            <ac:picMk id="5" creationId="{9F2AA5D4-B4F3-4957-BCF6-E0447B2C627D}"/>
          </ac:picMkLst>
        </pc:picChg>
        <pc:picChg chg="del topLvl">
          <ac:chgData name="LEVEQUE Mathilde" userId="e5a07de7-9713-4c85-99e7-5af543521f19" providerId="ADAL" clId="{7DE08576-F52D-41C9-A644-6811250583BF}" dt="2021-12-03T08:46:39.944" v="0" actId="478"/>
          <ac:picMkLst>
            <pc:docMk/>
            <pc:sldMk cId="3534093635" sldId="256"/>
            <ac:picMk id="6" creationId="{A9C9762B-D5EA-480D-9B99-5EF8148962B8}"/>
          </ac:picMkLst>
        </pc:picChg>
        <pc:picChg chg="mod">
          <ac:chgData name="LEVEQUE Mathilde" userId="e5a07de7-9713-4c85-99e7-5af543521f19" providerId="ADAL" clId="{7DE08576-F52D-41C9-A644-6811250583BF}" dt="2021-12-03T09:09:55.301" v="685" actId="1036"/>
          <ac:picMkLst>
            <pc:docMk/>
            <pc:sldMk cId="3534093635" sldId="256"/>
            <ac:picMk id="20" creationId="{024835E7-6218-4876-AEB8-CD3AE672ABFC}"/>
          </ac:picMkLst>
        </pc:picChg>
        <pc:picChg chg="del">
          <ac:chgData name="LEVEQUE Mathilde" userId="e5a07de7-9713-4c85-99e7-5af543521f19" providerId="ADAL" clId="{7DE08576-F52D-41C9-A644-6811250583BF}" dt="2021-12-03T08:46:47.410" v="2" actId="478"/>
          <ac:picMkLst>
            <pc:docMk/>
            <pc:sldMk cId="3534093635" sldId="256"/>
            <ac:picMk id="24" creationId="{9CDD1457-E821-4456-BD6B-23B9770AC6BA}"/>
          </ac:picMkLst>
        </pc:picChg>
        <pc:picChg chg="del">
          <ac:chgData name="LEVEQUE Mathilde" userId="e5a07de7-9713-4c85-99e7-5af543521f19" providerId="ADAL" clId="{7DE08576-F52D-41C9-A644-6811250583BF}" dt="2021-12-03T08:48:45.486" v="34" actId="478"/>
          <ac:picMkLst>
            <pc:docMk/>
            <pc:sldMk cId="3534093635" sldId="256"/>
            <ac:picMk id="34" creationId="{641066CD-93D2-42CA-A43B-E5EC149399F7}"/>
          </ac:picMkLst>
        </pc:picChg>
        <pc:picChg chg="mod">
          <ac:chgData name="LEVEQUE Mathilde" userId="e5a07de7-9713-4c85-99e7-5af543521f19" providerId="ADAL" clId="{7DE08576-F52D-41C9-A644-6811250583BF}" dt="2021-12-09T15:14:53.624" v="875" actId="1036"/>
          <ac:picMkLst>
            <pc:docMk/>
            <pc:sldMk cId="3534093635" sldId="256"/>
            <ac:picMk id="40" creationId="{B2F4668F-1AB9-45EC-B7C4-D07CAD52F203}"/>
          </ac:picMkLst>
        </pc:picChg>
        <pc:picChg chg="mod">
          <ac:chgData name="LEVEQUE Mathilde" userId="e5a07de7-9713-4c85-99e7-5af543521f19" providerId="ADAL" clId="{7DE08576-F52D-41C9-A644-6811250583BF}" dt="2021-12-03T09:12:18.368" v="714"/>
          <ac:picMkLst>
            <pc:docMk/>
            <pc:sldMk cId="3534093635" sldId="256"/>
            <ac:picMk id="49" creationId="{B8A2185F-BE25-435F-9CAA-B77CAAF59258}"/>
          </ac:picMkLst>
        </pc:picChg>
        <pc:picChg chg="del mod">
          <ac:chgData name="LEVEQUE Mathilde" userId="e5a07de7-9713-4c85-99e7-5af543521f19" providerId="ADAL" clId="{7DE08576-F52D-41C9-A644-6811250583BF}" dt="2021-12-09T15:14:11.081" v="854" actId="478"/>
          <ac:picMkLst>
            <pc:docMk/>
            <pc:sldMk cId="3534093635" sldId="256"/>
            <ac:picMk id="50" creationId="{03898AA1-4986-45A8-8A93-550DED827D4A}"/>
          </ac:picMkLst>
        </pc:picChg>
        <pc:picChg chg="mod">
          <ac:chgData name="LEVEQUE Mathilde" userId="e5a07de7-9713-4c85-99e7-5af543521f19" providerId="ADAL" clId="{7DE08576-F52D-41C9-A644-6811250583BF}" dt="2021-12-09T15:14:59.610" v="901" actId="1036"/>
          <ac:picMkLst>
            <pc:docMk/>
            <pc:sldMk cId="3534093635" sldId="256"/>
            <ac:picMk id="51" creationId="{85936976-D8E1-42EF-9915-E64C2265200E}"/>
          </ac:picMkLst>
        </pc:picChg>
        <pc:picChg chg="mod">
          <ac:chgData name="LEVEQUE Mathilde" userId="e5a07de7-9713-4c85-99e7-5af543521f19" providerId="ADAL" clId="{7DE08576-F52D-41C9-A644-6811250583BF}" dt="2021-12-09T15:15:09.946" v="935" actId="1036"/>
          <ac:picMkLst>
            <pc:docMk/>
            <pc:sldMk cId="3534093635" sldId="256"/>
            <ac:picMk id="52" creationId="{4F5DC67A-DE15-498A-9B7C-106A56D4E3EC}"/>
          </ac:picMkLst>
        </pc:picChg>
        <pc:picChg chg="mod">
          <ac:chgData name="LEVEQUE Mathilde" userId="e5a07de7-9713-4c85-99e7-5af543521f19" providerId="ADAL" clId="{7DE08576-F52D-41C9-A644-6811250583BF}" dt="2021-12-09T15:15:15.576" v="953" actId="1035"/>
          <ac:picMkLst>
            <pc:docMk/>
            <pc:sldMk cId="3534093635" sldId="256"/>
            <ac:picMk id="53" creationId="{11F92925-BD21-44E9-BFB9-772345E347E8}"/>
          </ac:picMkLst>
        </pc:picChg>
        <pc:picChg chg="mod">
          <ac:chgData name="LEVEQUE Mathilde" userId="e5a07de7-9713-4c85-99e7-5af543521f19" providerId="ADAL" clId="{7DE08576-F52D-41C9-A644-6811250583BF}" dt="2021-12-09T15:15:20.026" v="956" actId="1036"/>
          <ac:picMkLst>
            <pc:docMk/>
            <pc:sldMk cId="3534093635" sldId="256"/>
            <ac:picMk id="54" creationId="{2C74BA3C-036E-4166-8923-C88D6F92C892}"/>
          </ac:picMkLst>
        </pc:picChg>
        <pc:picChg chg="del mod">
          <ac:chgData name="LEVEQUE Mathilde" userId="e5a07de7-9713-4c85-99e7-5af543521f19" providerId="ADAL" clId="{7DE08576-F52D-41C9-A644-6811250583BF}" dt="2021-12-09T15:14:13.849" v="855" actId="478"/>
          <ac:picMkLst>
            <pc:docMk/>
            <pc:sldMk cId="3534093635" sldId="256"/>
            <ac:picMk id="55" creationId="{C8C3DAC1-5859-4BC3-8C24-CE0ADA34A067}"/>
          </ac:picMkLst>
        </pc:picChg>
        <pc:picChg chg="mod">
          <ac:chgData name="LEVEQUE Mathilde" userId="e5a07de7-9713-4c85-99e7-5af543521f19" providerId="ADAL" clId="{7DE08576-F52D-41C9-A644-6811250583BF}" dt="2021-12-09T15:15:26.539" v="982" actId="1036"/>
          <ac:picMkLst>
            <pc:docMk/>
            <pc:sldMk cId="3534093635" sldId="256"/>
            <ac:picMk id="56" creationId="{73ADA1D3-3716-445C-B97B-D8D76B73D120}"/>
          </ac:picMkLst>
        </pc:picChg>
        <pc:picChg chg="del mod">
          <ac:chgData name="LEVEQUE Mathilde" userId="e5a07de7-9713-4c85-99e7-5af543521f19" providerId="ADAL" clId="{7DE08576-F52D-41C9-A644-6811250583BF}" dt="2021-12-09T15:14:15.112" v="856" actId="478"/>
          <ac:picMkLst>
            <pc:docMk/>
            <pc:sldMk cId="3534093635" sldId="256"/>
            <ac:picMk id="57" creationId="{BE19816F-0E62-455B-AE42-DFE9CF5CFBB6}"/>
          </ac:picMkLst>
        </pc:picChg>
        <pc:picChg chg="mod">
          <ac:chgData name="LEVEQUE Mathilde" userId="e5a07de7-9713-4c85-99e7-5af543521f19" providerId="ADAL" clId="{7DE08576-F52D-41C9-A644-6811250583BF}" dt="2021-12-03T09:12:18.368" v="714"/>
          <ac:picMkLst>
            <pc:docMk/>
            <pc:sldMk cId="3534093635" sldId="256"/>
            <ac:picMk id="58" creationId="{62C321BB-9927-4BF2-8F7E-867C87C193B0}"/>
          </ac:picMkLst>
        </pc:picChg>
        <pc:picChg chg="del mod">
          <ac:chgData name="LEVEQUE Mathilde" userId="e5a07de7-9713-4c85-99e7-5af543521f19" providerId="ADAL" clId="{7DE08576-F52D-41C9-A644-6811250583BF}" dt="2021-12-09T15:14:09.850" v="853" actId="478"/>
          <ac:picMkLst>
            <pc:docMk/>
            <pc:sldMk cId="3534093635" sldId="256"/>
            <ac:picMk id="63" creationId="{EDBAE9A7-410A-4D05-8E91-C61FC548A307}"/>
          </ac:picMkLst>
        </pc:picChg>
        <pc:picChg chg="add del mod">
          <ac:chgData name="LEVEQUE Mathilde" userId="e5a07de7-9713-4c85-99e7-5af543521f19" providerId="ADAL" clId="{7DE08576-F52D-41C9-A644-6811250583BF}" dt="2021-12-03T09:12:33.575" v="718" actId="478"/>
          <ac:picMkLst>
            <pc:docMk/>
            <pc:sldMk cId="3534093635" sldId="256"/>
            <ac:picMk id="64" creationId="{5FD4C351-CFA8-42D5-A1EA-8B5970877AC6}"/>
          </ac:picMkLst>
        </pc:picChg>
        <pc:picChg chg="mod">
          <ac:chgData name="LEVEQUE Mathilde" userId="e5a07de7-9713-4c85-99e7-5af543521f19" providerId="ADAL" clId="{7DE08576-F52D-41C9-A644-6811250583BF}" dt="2021-12-09T15:14:53.624" v="875" actId="1036"/>
          <ac:picMkLst>
            <pc:docMk/>
            <pc:sldMk cId="3534093635" sldId="256"/>
            <ac:picMk id="65" creationId="{7D986AF1-D0C8-419C-9B38-20FD2E4D9ECB}"/>
          </ac:picMkLst>
        </pc:picChg>
        <pc:picChg chg="del">
          <ac:chgData name="LEVEQUE Mathilde" userId="e5a07de7-9713-4c85-99e7-5af543521f19" providerId="ADAL" clId="{7DE08576-F52D-41C9-A644-6811250583BF}" dt="2021-12-03T08:48:38.138" v="29" actId="478"/>
          <ac:picMkLst>
            <pc:docMk/>
            <pc:sldMk cId="3534093635" sldId="256"/>
            <ac:picMk id="66" creationId="{50EC284E-6F8B-4945-8763-B32C1B86ACF9}"/>
          </ac:picMkLst>
        </pc:picChg>
        <pc:picChg chg="del">
          <ac:chgData name="LEVEQUE Mathilde" userId="e5a07de7-9713-4c85-99e7-5af543521f19" providerId="ADAL" clId="{7DE08576-F52D-41C9-A644-6811250583BF}" dt="2021-12-03T08:48:39.485" v="30" actId="478"/>
          <ac:picMkLst>
            <pc:docMk/>
            <pc:sldMk cId="3534093635" sldId="256"/>
            <ac:picMk id="67" creationId="{083EDE2C-017A-4948-ACD8-8153B3F89E93}"/>
          </ac:picMkLst>
        </pc:picChg>
        <pc:picChg chg="del">
          <ac:chgData name="LEVEQUE Mathilde" userId="e5a07de7-9713-4c85-99e7-5af543521f19" providerId="ADAL" clId="{7DE08576-F52D-41C9-A644-6811250583BF}" dt="2021-12-03T08:48:40.533" v="31" actId="478"/>
          <ac:picMkLst>
            <pc:docMk/>
            <pc:sldMk cId="3534093635" sldId="256"/>
            <ac:picMk id="68" creationId="{8A4838CA-5012-4C9A-82DE-3C65C4DED2B6}"/>
          </ac:picMkLst>
        </pc:picChg>
        <pc:picChg chg="add del mod">
          <ac:chgData name="LEVEQUE Mathilde" userId="e5a07de7-9713-4c85-99e7-5af543521f19" providerId="ADAL" clId="{7DE08576-F52D-41C9-A644-6811250583BF}" dt="2021-12-03T09:12:33.575" v="718" actId="478"/>
          <ac:picMkLst>
            <pc:docMk/>
            <pc:sldMk cId="3534093635" sldId="256"/>
            <ac:picMk id="69" creationId="{A912EDDA-E144-4A99-8CDB-42D3C30D1532}"/>
          </ac:picMkLst>
        </pc:picChg>
        <pc:picChg chg="mod">
          <ac:chgData name="LEVEQUE Mathilde" userId="e5a07de7-9713-4c85-99e7-5af543521f19" providerId="ADAL" clId="{7DE08576-F52D-41C9-A644-6811250583BF}" dt="2021-12-09T15:14:59.610" v="901" actId="1036"/>
          <ac:picMkLst>
            <pc:docMk/>
            <pc:sldMk cId="3534093635" sldId="256"/>
            <ac:picMk id="70" creationId="{14A5B733-0856-4D73-971A-196F97E89919}"/>
          </ac:picMkLst>
        </pc:picChg>
        <pc:picChg chg="del">
          <ac:chgData name="LEVEQUE Mathilde" userId="e5a07de7-9713-4c85-99e7-5af543521f19" providerId="ADAL" clId="{7DE08576-F52D-41C9-A644-6811250583BF}" dt="2021-12-03T08:48:43.398" v="32" actId="478"/>
          <ac:picMkLst>
            <pc:docMk/>
            <pc:sldMk cId="3534093635" sldId="256"/>
            <ac:picMk id="71" creationId="{23B19194-7EF5-497B-B81B-CCC8BC5B0CB2}"/>
          </ac:picMkLst>
        </pc:picChg>
        <pc:picChg chg="mod">
          <ac:chgData name="LEVEQUE Mathilde" userId="e5a07de7-9713-4c85-99e7-5af543521f19" providerId="ADAL" clId="{7DE08576-F52D-41C9-A644-6811250583BF}" dt="2021-12-09T15:15:09.946" v="935" actId="1036"/>
          <ac:picMkLst>
            <pc:docMk/>
            <pc:sldMk cId="3534093635" sldId="256"/>
            <ac:picMk id="72" creationId="{B863DD38-34D3-424E-830B-FABA816B533F}"/>
          </ac:picMkLst>
        </pc:picChg>
        <pc:picChg chg="del">
          <ac:chgData name="LEVEQUE Mathilde" userId="e5a07de7-9713-4c85-99e7-5af543521f19" providerId="ADAL" clId="{7DE08576-F52D-41C9-A644-6811250583BF}" dt="2021-12-03T08:48:44.406" v="33" actId="478"/>
          <ac:picMkLst>
            <pc:docMk/>
            <pc:sldMk cId="3534093635" sldId="256"/>
            <ac:picMk id="74" creationId="{79C6ABBE-AC8F-49CB-A0BE-4E7778ED069B}"/>
          </ac:picMkLst>
        </pc:picChg>
        <pc:picChg chg="mod">
          <ac:chgData name="LEVEQUE Mathilde" userId="e5a07de7-9713-4c85-99e7-5af543521f19" providerId="ADAL" clId="{7DE08576-F52D-41C9-A644-6811250583BF}" dt="2021-12-09T15:15:15.576" v="953" actId="1035"/>
          <ac:picMkLst>
            <pc:docMk/>
            <pc:sldMk cId="3534093635" sldId="256"/>
            <ac:picMk id="75" creationId="{5A322841-98F2-4B43-824C-8F8DB725BFB4}"/>
          </ac:picMkLst>
        </pc:picChg>
        <pc:picChg chg="mod">
          <ac:chgData name="LEVEQUE Mathilde" userId="e5a07de7-9713-4c85-99e7-5af543521f19" providerId="ADAL" clId="{7DE08576-F52D-41C9-A644-6811250583BF}" dt="2021-12-09T15:15:20.026" v="956" actId="1036"/>
          <ac:picMkLst>
            <pc:docMk/>
            <pc:sldMk cId="3534093635" sldId="256"/>
            <ac:picMk id="77" creationId="{ED815182-76E8-42F7-BD97-C4F652F822A2}"/>
          </ac:picMkLst>
        </pc:picChg>
        <pc:picChg chg="del">
          <ac:chgData name="LEVEQUE Mathilde" userId="e5a07de7-9713-4c85-99e7-5af543521f19" providerId="ADAL" clId="{7DE08576-F52D-41C9-A644-6811250583BF}" dt="2021-12-03T08:48:47.637" v="35" actId="478"/>
          <ac:picMkLst>
            <pc:docMk/>
            <pc:sldMk cId="3534093635" sldId="256"/>
            <ac:picMk id="78" creationId="{05F2F549-C37B-4B71-96BA-6692178496CB}"/>
          </ac:picMkLst>
        </pc:picChg>
        <pc:picChg chg="del">
          <ac:chgData name="LEVEQUE Mathilde" userId="e5a07de7-9713-4c85-99e7-5af543521f19" providerId="ADAL" clId="{7DE08576-F52D-41C9-A644-6811250583BF}" dt="2021-12-03T08:49:27.898" v="49" actId="478"/>
          <ac:picMkLst>
            <pc:docMk/>
            <pc:sldMk cId="3534093635" sldId="256"/>
            <ac:picMk id="79" creationId="{BAF760AB-56DF-445E-B9B0-5EDE518F0748}"/>
          </ac:picMkLst>
        </pc:picChg>
        <pc:picChg chg="mod">
          <ac:chgData name="LEVEQUE Mathilde" userId="e5a07de7-9713-4c85-99e7-5af543521f19" providerId="ADAL" clId="{7DE08576-F52D-41C9-A644-6811250583BF}" dt="2021-12-09T15:15:26.539" v="982" actId="1036"/>
          <ac:picMkLst>
            <pc:docMk/>
            <pc:sldMk cId="3534093635" sldId="256"/>
            <ac:picMk id="82" creationId="{9B71E278-EC7D-43E8-A675-E47E1FA0543C}"/>
          </ac:picMkLst>
        </pc:picChg>
        <pc:cxnChg chg="add del mod">
          <ac:chgData name="LEVEQUE Mathilde" userId="e5a07de7-9713-4c85-99e7-5af543521f19" providerId="ADAL" clId="{7DE08576-F52D-41C9-A644-6811250583BF}" dt="2021-12-03T08:51:42.890" v="78" actId="478"/>
          <ac:cxnSpMkLst>
            <pc:docMk/>
            <pc:sldMk cId="3534093635" sldId="256"/>
            <ac:cxnSpMk id="10" creationId="{BB9C55EE-A6EB-4FAE-AC69-E86018CA1CBE}"/>
          </ac:cxnSpMkLst>
        </pc:cxnChg>
        <pc:cxnChg chg="add del mod">
          <ac:chgData name="LEVEQUE Mathilde" userId="e5a07de7-9713-4c85-99e7-5af543521f19" providerId="ADAL" clId="{7DE08576-F52D-41C9-A644-6811250583BF}" dt="2021-12-03T09:06:33.845" v="535" actId="478"/>
          <ac:cxnSpMkLst>
            <pc:docMk/>
            <pc:sldMk cId="3534093635" sldId="256"/>
            <ac:cxnSpMk id="13" creationId="{52E6243E-DEBC-4FBE-80B9-C72B7FC3DED9}"/>
          </ac:cxnSpMkLst>
        </pc:cxnChg>
      </pc:sldChg>
      <pc:sldChg chg="delSp modSp mod">
        <pc:chgData name="LEVEQUE Mathilde" userId="e5a07de7-9713-4c85-99e7-5af543521f19" providerId="ADAL" clId="{7DE08576-F52D-41C9-A644-6811250583BF}" dt="2021-12-10T15:57:39.860" v="1251" actId="1036"/>
        <pc:sldMkLst>
          <pc:docMk/>
          <pc:sldMk cId="2768816319" sldId="257"/>
        </pc:sldMkLst>
        <pc:spChg chg="mod">
          <ac:chgData name="LEVEQUE Mathilde" userId="e5a07de7-9713-4c85-99e7-5af543521f19" providerId="ADAL" clId="{7DE08576-F52D-41C9-A644-6811250583BF}" dt="2021-12-09T15:17:03.120" v="1043" actId="1076"/>
          <ac:spMkLst>
            <pc:docMk/>
            <pc:sldMk cId="2768816319" sldId="257"/>
            <ac:spMk id="7" creationId="{64845081-9047-4663-9E45-8FF7F6523F60}"/>
          </ac:spMkLst>
        </pc:spChg>
        <pc:spChg chg="mod">
          <ac:chgData name="LEVEQUE Mathilde" userId="e5a07de7-9713-4c85-99e7-5af543521f19" providerId="ADAL" clId="{7DE08576-F52D-41C9-A644-6811250583BF}" dt="2021-12-10T15:57:28.684" v="1230" actId="1036"/>
          <ac:spMkLst>
            <pc:docMk/>
            <pc:sldMk cId="2768816319" sldId="257"/>
            <ac:spMk id="9" creationId="{4916C466-E228-487D-9E04-9DAD0A87FD34}"/>
          </ac:spMkLst>
        </pc:spChg>
        <pc:graphicFrameChg chg="mod modGraphic">
          <ac:chgData name="LEVEQUE Mathilde" userId="e5a07de7-9713-4c85-99e7-5af543521f19" providerId="ADAL" clId="{7DE08576-F52D-41C9-A644-6811250583BF}" dt="2021-12-10T15:57:15.826" v="1219"/>
          <ac:graphicFrameMkLst>
            <pc:docMk/>
            <pc:sldMk cId="2768816319" sldId="257"/>
            <ac:graphicFrameMk id="2" creationId="{713A89B6-9CB2-4387-9675-53B884ACDA20}"/>
          </ac:graphicFrameMkLst>
        </pc:graphicFrameChg>
        <pc:picChg chg="mod">
          <ac:chgData name="LEVEQUE Mathilde" userId="e5a07de7-9713-4c85-99e7-5af543521f19" providerId="ADAL" clId="{7DE08576-F52D-41C9-A644-6811250583BF}" dt="2021-12-09T15:16:09.293" v="1031" actId="1035"/>
          <ac:picMkLst>
            <pc:docMk/>
            <pc:sldMk cId="2768816319" sldId="257"/>
            <ac:picMk id="3" creationId="{B3DDED7A-D82C-49AA-B2F4-6274BC01FC54}"/>
          </ac:picMkLst>
        </pc:picChg>
        <pc:picChg chg="mod">
          <ac:chgData name="LEVEQUE Mathilde" userId="e5a07de7-9713-4c85-99e7-5af543521f19" providerId="ADAL" clId="{7DE08576-F52D-41C9-A644-6811250583BF}" dt="2021-12-10T15:56:07.114" v="1120" actId="1036"/>
          <ac:picMkLst>
            <pc:docMk/>
            <pc:sldMk cId="2768816319" sldId="257"/>
            <ac:picMk id="10" creationId="{58454247-97CE-40B0-9F37-AEECA88B7701}"/>
          </ac:picMkLst>
        </pc:picChg>
        <pc:picChg chg="mod">
          <ac:chgData name="LEVEQUE Mathilde" userId="e5a07de7-9713-4c85-99e7-5af543521f19" providerId="ADAL" clId="{7DE08576-F52D-41C9-A644-6811250583BF}" dt="2021-12-10T15:56:15.444" v="1134" actId="1035"/>
          <ac:picMkLst>
            <pc:docMk/>
            <pc:sldMk cId="2768816319" sldId="257"/>
            <ac:picMk id="11" creationId="{C330F864-3BDB-485D-A335-14E4128CC8AB}"/>
          </ac:picMkLst>
        </pc:picChg>
        <pc:picChg chg="del mod">
          <ac:chgData name="LEVEQUE Mathilde" userId="e5a07de7-9713-4c85-99e7-5af543521f19" providerId="ADAL" clId="{7DE08576-F52D-41C9-A644-6811250583BF}" dt="2021-12-09T15:15:42.666" v="984" actId="478"/>
          <ac:picMkLst>
            <pc:docMk/>
            <pc:sldMk cId="2768816319" sldId="257"/>
            <ac:picMk id="12" creationId="{30D0A356-DEF7-4D7F-AB63-26E39CA63D12}"/>
          </ac:picMkLst>
        </pc:picChg>
        <pc:picChg chg="mod">
          <ac:chgData name="LEVEQUE Mathilde" userId="e5a07de7-9713-4c85-99e7-5af543521f19" providerId="ADAL" clId="{7DE08576-F52D-41C9-A644-6811250583BF}" dt="2021-12-10T15:56:22.006" v="1151" actId="1035"/>
          <ac:picMkLst>
            <pc:docMk/>
            <pc:sldMk cId="2768816319" sldId="257"/>
            <ac:picMk id="13" creationId="{3723F01F-CE37-42E6-8B44-46764F62D9FC}"/>
          </ac:picMkLst>
        </pc:picChg>
        <pc:picChg chg="mod">
          <ac:chgData name="LEVEQUE Mathilde" userId="e5a07de7-9713-4c85-99e7-5af543521f19" providerId="ADAL" clId="{7DE08576-F52D-41C9-A644-6811250583BF}" dt="2021-12-10T15:56:28.364" v="1169" actId="1035"/>
          <ac:picMkLst>
            <pc:docMk/>
            <pc:sldMk cId="2768816319" sldId="257"/>
            <ac:picMk id="14" creationId="{EC107707-35F4-4AB7-B06E-A234CF795B53}"/>
          </ac:picMkLst>
        </pc:picChg>
        <pc:picChg chg="mod">
          <ac:chgData name="LEVEQUE Mathilde" userId="e5a07de7-9713-4c85-99e7-5af543521f19" providerId="ADAL" clId="{7DE08576-F52D-41C9-A644-6811250583BF}" dt="2021-12-10T15:56:36.081" v="1188" actId="1035"/>
          <ac:picMkLst>
            <pc:docMk/>
            <pc:sldMk cId="2768816319" sldId="257"/>
            <ac:picMk id="15" creationId="{7CF641C6-CAC9-4138-8D15-DB1CA8CC4073}"/>
          </ac:picMkLst>
        </pc:picChg>
        <pc:picChg chg="mod">
          <ac:chgData name="LEVEQUE Mathilde" userId="e5a07de7-9713-4c85-99e7-5af543521f19" providerId="ADAL" clId="{7DE08576-F52D-41C9-A644-6811250583BF}" dt="2021-12-10T15:56:44.294" v="1210" actId="1035"/>
          <ac:picMkLst>
            <pc:docMk/>
            <pc:sldMk cId="2768816319" sldId="257"/>
            <ac:picMk id="16" creationId="{825CD60B-A227-4160-8971-391CFF5ECB94}"/>
          </ac:picMkLst>
        </pc:picChg>
        <pc:picChg chg="mod">
          <ac:chgData name="LEVEQUE Mathilde" userId="e5a07de7-9713-4c85-99e7-5af543521f19" providerId="ADAL" clId="{7DE08576-F52D-41C9-A644-6811250583BF}" dt="2021-12-10T15:57:33.797" v="1237" actId="1036"/>
          <ac:picMkLst>
            <pc:docMk/>
            <pc:sldMk cId="2768816319" sldId="257"/>
            <ac:picMk id="17" creationId="{62327C8E-20C1-460C-B734-F188F28635EE}"/>
          </ac:picMkLst>
        </pc:picChg>
        <pc:picChg chg="mod">
          <ac:chgData name="LEVEQUE Mathilde" userId="e5a07de7-9713-4c85-99e7-5af543521f19" providerId="ADAL" clId="{7DE08576-F52D-41C9-A644-6811250583BF}" dt="2021-12-10T15:57:39.860" v="1251" actId="1036"/>
          <ac:picMkLst>
            <pc:docMk/>
            <pc:sldMk cId="2768816319" sldId="257"/>
            <ac:picMk id="18" creationId="{EC931931-5A16-4BAF-AA62-B6EA538D47A5}"/>
          </ac:picMkLst>
        </pc:picChg>
        <pc:picChg chg="del mod">
          <ac:chgData name="LEVEQUE Mathilde" userId="e5a07de7-9713-4c85-99e7-5af543521f19" providerId="ADAL" clId="{7DE08576-F52D-41C9-A644-6811250583BF}" dt="2021-12-09T15:15:41.290" v="983" actId="478"/>
          <ac:picMkLst>
            <pc:docMk/>
            <pc:sldMk cId="2768816319" sldId="257"/>
            <ac:picMk id="19" creationId="{B30E6890-1C79-41E0-8969-E3357435A1D9}"/>
          </ac:picMkLst>
        </pc:picChg>
        <pc:picChg chg="mod">
          <ac:chgData name="LEVEQUE Mathilde" userId="e5a07de7-9713-4c85-99e7-5af543521f19" providerId="ADAL" clId="{7DE08576-F52D-41C9-A644-6811250583BF}" dt="2021-12-10T15:56:07.114" v="1120" actId="1036"/>
          <ac:picMkLst>
            <pc:docMk/>
            <pc:sldMk cId="2768816319" sldId="257"/>
            <ac:picMk id="20" creationId="{C3B2615E-F104-40C8-AD86-E7499A79213D}"/>
          </ac:picMkLst>
        </pc:picChg>
        <pc:picChg chg="del">
          <ac:chgData name="LEVEQUE Mathilde" userId="e5a07de7-9713-4c85-99e7-5af543521f19" providerId="ADAL" clId="{7DE08576-F52D-41C9-A644-6811250583BF}" dt="2021-12-03T09:07:14.732" v="545" actId="478"/>
          <ac:picMkLst>
            <pc:docMk/>
            <pc:sldMk cId="2768816319" sldId="257"/>
            <ac:picMk id="21" creationId="{6257A75D-F693-46CC-AB13-C4DEEAD8D056}"/>
          </ac:picMkLst>
        </pc:picChg>
        <pc:picChg chg="mod">
          <ac:chgData name="LEVEQUE Mathilde" userId="e5a07de7-9713-4c85-99e7-5af543521f19" providerId="ADAL" clId="{7DE08576-F52D-41C9-A644-6811250583BF}" dt="2021-12-10T15:56:15.444" v="1134" actId="1035"/>
          <ac:picMkLst>
            <pc:docMk/>
            <pc:sldMk cId="2768816319" sldId="257"/>
            <ac:picMk id="22" creationId="{68B5997C-43A2-4DD3-B57A-0D374322764A}"/>
          </ac:picMkLst>
        </pc:picChg>
        <pc:picChg chg="del">
          <ac:chgData name="LEVEQUE Mathilde" userId="e5a07de7-9713-4c85-99e7-5af543521f19" providerId="ADAL" clId="{7DE08576-F52D-41C9-A644-6811250583BF}" dt="2021-12-03T09:07:13.891" v="544" actId="478"/>
          <ac:picMkLst>
            <pc:docMk/>
            <pc:sldMk cId="2768816319" sldId="257"/>
            <ac:picMk id="23" creationId="{16697AFA-F6D0-4042-ABC0-7778B4DF7B8E}"/>
          </ac:picMkLst>
        </pc:picChg>
        <pc:picChg chg="del">
          <ac:chgData name="LEVEQUE Mathilde" userId="e5a07de7-9713-4c85-99e7-5af543521f19" providerId="ADAL" clId="{7DE08576-F52D-41C9-A644-6811250583BF}" dt="2021-12-03T09:07:13.171" v="543" actId="478"/>
          <ac:picMkLst>
            <pc:docMk/>
            <pc:sldMk cId="2768816319" sldId="257"/>
            <ac:picMk id="24" creationId="{8E23DCA0-B03D-4720-9001-872CF52352E3}"/>
          </ac:picMkLst>
        </pc:picChg>
        <pc:picChg chg="del">
          <ac:chgData name="LEVEQUE Mathilde" userId="e5a07de7-9713-4c85-99e7-5af543521f19" providerId="ADAL" clId="{7DE08576-F52D-41C9-A644-6811250583BF}" dt="2021-12-03T09:07:11.218" v="542" actId="478"/>
          <ac:picMkLst>
            <pc:docMk/>
            <pc:sldMk cId="2768816319" sldId="257"/>
            <ac:picMk id="25" creationId="{366DC077-0CC4-4A8C-A1DF-DA62F18A7D28}"/>
          </ac:picMkLst>
        </pc:picChg>
        <pc:picChg chg="del">
          <ac:chgData name="LEVEQUE Mathilde" userId="e5a07de7-9713-4c85-99e7-5af543521f19" providerId="ADAL" clId="{7DE08576-F52D-41C9-A644-6811250583BF}" dt="2021-12-03T09:07:10.374" v="541" actId="478"/>
          <ac:picMkLst>
            <pc:docMk/>
            <pc:sldMk cId="2768816319" sldId="257"/>
            <ac:picMk id="26" creationId="{C67A5864-AE7E-47E8-9BF8-4A9C296FDD3D}"/>
          </ac:picMkLst>
        </pc:picChg>
        <pc:picChg chg="del">
          <ac:chgData name="LEVEQUE Mathilde" userId="e5a07de7-9713-4c85-99e7-5af543521f19" providerId="ADAL" clId="{7DE08576-F52D-41C9-A644-6811250583BF}" dt="2021-12-03T09:07:09.555" v="540" actId="478"/>
          <ac:picMkLst>
            <pc:docMk/>
            <pc:sldMk cId="2768816319" sldId="257"/>
            <ac:picMk id="27" creationId="{81A86620-1D61-4D01-B993-C7A6EAD2BEC1}"/>
          </ac:picMkLst>
        </pc:picChg>
        <pc:picChg chg="del">
          <ac:chgData name="LEVEQUE Mathilde" userId="e5a07de7-9713-4c85-99e7-5af543521f19" providerId="ADAL" clId="{7DE08576-F52D-41C9-A644-6811250583BF}" dt="2021-12-03T09:07:08.570" v="539" actId="478"/>
          <ac:picMkLst>
            <pc:docMk/>
            <pc:sldMk cId="2768816319" sldId="257"/>
            <ac:picMk id="28" creationId="{3E9BD3FB-CC55-4C51-B2B3-2E828DF7C56E}"/>
          </ac:picMkLst>
        </pc:picChg>
        <pc:picChg chg="del">
          <ac:chgData name="LEVEQUE Mathilde" userId="e5a07de7-9713-4c85-99e7-5af543521f19" providerId="ADAL" clId="{7DE08576-F52D-41C9-A644-6811250583BF}" dt="2021-12-03T09:07:07.064" v="538" actId="478"/>
          <ac:picMkLst>
            <pc:docMk/>
            <pc:sldMk cId="2768816319" sldId="257"/>
            <ac:picMk id="29" creationId="{811F6AF2-3652-48D5-8407-E04961D84579}"/>
          </ac:picMkLst>
        </pc:picChg>
        <pc:picChg chg="del">
          <ac:chgData name="LEVEQUE Mathilde" userId="e5a07de7-9713-4c85-99e7-5af543521f19" providerId="ADAL" clId="{7DE08576-F52D-41C9-A644-6811250583BF}" dt="2021-12-03T09:07:06.147" v="537" actId="478"/>
          <ac:picMkLst>
            <pc:docMk/>
            <pc:sldMk cId="2768816319" sldId="257"/>
            <ac:picMk id="30" creationId="{74965131-B69F-4B6A-A279-92058223AE9B}"/>
          </ac:picMkLst>
        </pc:picChg>
        <pc:picChg chg="mod">
          <ac:chgData name="LEVEQUE Mathilde" userId="e5a07de7-9713-4c85-99e7-5af543521f19" providerId="ADAL" clId="{7DE08576-F52D-41C9-A644-6811250583BF}" dt="2021-12-10T15:56:22.006" v="1151" actId="1035"/>
          <ac:picMkLst>
            <pc:docMk/>
            <pc:sldMk cId="2768816319" sldId="257"/>
            <ac:picMk id="31" creationId="{6E80CD65-BDB7-4734-BB5F-0FB889E590AD}"/>
          </ac:picMkLst>
        </pc:picChg>
        <pc:picChg chg="mod">
          <ac:chgData name="LEVEQUE Mathilde" userId="e5a07de7-9713-4c85-99e7-5af543521f19" providerId="ADAL" clId="{7DE08576-F52D-41C9-A644-6811250583BF}" dt="2021-12-10T15:56:28.364" v="1169" actId="1035"/>
          <ac:picMkLst>
            <pc:docMk/>
            <pc:sldMk cId="2768816319" sldId="257"/>
            <ac:picMk id="32" creationId="{4E670972-E6D6-400F-9A11-A3237F03CDC4}"/>
          </ac:picMkLst>
        </pc:picChg>
        <pc:picChg chg="mod">
          <ac:chgData name="LEVEQUE Mathilde" userId="e5a07de7-9713-4c85-99e7-5af543521f19" providerId="ADAL" clId="{7DE08576-F52D-41C9-A644-6811250583BF}" dt="2021-12-10T15:56:36.081" v="1188" actId="1035"/>
          <ac:picMkLst>
            <pc:docMk/>
            <pc:sldMk cId="2768816319" sldId="257"/>
            <ac:picMk id="33" creationId="{4832C532-948F-46AB-9CD1-588593E6D421}"/>
          </ac:picMkLst>
        </pc:picChg>
        <pc:picChg chg="mod">
          <ac:chgData name="LEVEQUE Mathilde" userId="e5a07de7-9713-4c85-99e7-5af543521f19" providerId="ADAL" clId="{7DE08576-F52D-41C9-A644-6811250583BF}" dt="2021-12-10T15:56:44.294" v="1210" actId="1035"/>
          <ac:picMkLst>
            <pc:docMk/>
            <pc:sldMk cId="2768816319" sldId="257"/>
            <ac:picMk id="34" creationId="{B669F2EF-CBDF-43BA-A24F-493E08CC099B}"/>
          </ac:picMkLst>
        </pc:picChg>
        <pc:picChg chg="mod">
          <ac:chgData name="LEVEQUE Mathilde" userId="e5a07de7-9713-4c85-99e7-5af543521f19" providerId="ADAL" clId="{7DE08576-F52D-41C9-A644-6811250583BF}" dt="2021-12-10T15:57:33.797" v="1237" actId="1036"/>
          <ac:picMkLst>
            <pc:docMk/>
            <pc:sldMk cId="2768816319" sldId="257"/>
            <ac:picMk id="35" creationId="{8CACC7A3-92D5-4323-BD06-F19B24F85341}"/>
          </ac:picMkLst>
        </pc:picChg>
        <pc:picChg chg="mod">
          <ac:chgData name="LEVEQUE Mathilde" userId="e5a07de7-9713-4c85-99e7-5af543521f19" providerId="ADAL" clId="{7DE08576-F52D-41C9-A644-6811250583BF}" dt="2021-12-10T15:57:39.860" v="1251" actId="1036"/>
          <ac:picMkLst>
            <pc:docMk/>
            <pc:sldMk cId="2768816319" sldId="257"/>
            <ac:picMk id="36" creationId="{1AB71304-AC23-4628-8E5D-62DF648110F8}"/>
          </ac:picMkLst>
        </pc:picChg>
      </pc:sldChg>
      <pc:sldChg chg="addSp delSp modSp add del mod">
        <pc:chgData name="LEVEQUE Mathilde" userId="e5a07de7-9713-4c85-99e7-5af543521f19" providerId="ADAL" clId="{7DE08576-F52D-41C9-A644-6811250583BF}" dt="2021-12-03T15:04:49.383" v="784" actId="47"/>
        <pc:sldMkLst>
          <pc:docMk/>
          <pc:sldMk cId="181003767" sldId="258"/>
        </pc:sldMkLst>
        <pc:spChg chg="del">
          <ac:chgData name="LEVEQUE Mathilde" userId="e5a07de7-9713-4c85-99e7-5af543521f19" providerId="ADAL" clId="{7DE08576-F52D-41C9-A644-6811250583BF}" dt="2021-12-03T09:47:45.737" v="770" actId="478"/>
          <ac:spMkLst>
            <pc:docMk/>
            <pc:sldMk cId="181003767" sldId="258"/>
            <ac:spMk id="7" creationId="{C02684B7-84AD-47BD-AC9B-3D086D1FC6D1}"/>
          </ac:spMkLst>
        </pc:spChg>
        <pc:spChg chg="add mod">
          <ac:chgData name="LEVEQUE Mathilde" userId="e5a07de7-9713-4c85-99e7-5af543521f19" providerId="ADAL" clId="{7DE08576-F52D-41C9-A644-6811250583BF}" dt="2021-12-03T09:48:05.828" v="771"/>
          <ac:spMkLst>
            <pc:docMk/>
            <pc:sldMk cId="181003767" sldId="258"/>
            <ac:spMk id="24" creationId="{D2386B1F-4CCC-45A5-8FD9-3B0C47B6579B}"/>
          </ac:spMkLst>
        </pc:spChg>
        <pc:spChg chg="add mod">
          <ac:chgData name="LEVEQUE Mathilde" userId="e5a07de7-9713-4c85-99e7-5af543521f19" providerId="ADAL" clId="{7DE08576-F52D-41C9-A644-6811250583BF}" dt="2021-12-03T09:48:09.133" v="772" actId="20577"/>
          <ac:spMkLst>
            <pc:docMk/>
            <pc:sldMk cId="181003767" sldId="258"/>
            <ac:spMk id="25" creationId="{2F1BAC1D-4FCB-4E3D-B982-EA80A5D9E89C}"/>
          </ac:spMkLst>
        </pc:spChg>
        <pc:spChg chg="del">
          <ac:chgData name="LEVEQUE Mathilde" userId="e5a07de7-9713-4c85-99e7-5af543521f19" providerId="ADAL" clId="{7DE08576-F52D-41C9-A644-6811250583BF}" dt="2021-12-03T09:47:45.737" v="770" actId="478"/>
          <ac:spMkLst>
            <pc:docMk/>
            <pc:sldMk cId="181003767" sldId="258"/>
            <ac:spMk id="47" creationId="{44E67223-CA78-4BE6-8680-E16753DC0D2A}"/>
          </ac:spMkLst>
        </pc:spChg>
        <pc:graphicFrameChg chg="mod">
          <ac:chgData name="LEVEQUE Mathilde" userId="e5a07de7-9713-4c85-99e7-5af543521f19" providerId="ADAL" clId="{7DE08576-F52D-41C9-A644-6811250583BF}" dt="2021-12-03T09:48:27.768" v="783" actId="1035"/>
          <ac:graphicFrameMkLst>
            <pc:docMk/>
            <pc:sldMk cId="181003767" sldId="258"/>
            <ac:graphicFrameMk id="18" creationId="{01764508-9D54-4A9B-BDCD-362E850DD641}"/>
          </ac:graphicFrameMkLst>
        </pc:graphicFrameChg>
        <pc:picChg chg="mod">
          <ac:chgData name="LEVEQUE Mathilde" userId="e5a07de7-9713-4c85-99e7-5af543521f19" providerId="ADAL" clId="{7DE08576-F52D-41C9-A644-6811250583BF}" dt="2021-12-03T09:48:16.737" v="775" actId="1076"/>
          <ac:picMkLst>
            <pc:docMk/>
            <pc:sldMk cId="181003767" sldId="258"/>
            <ac:picMk id="3" creationId="{BACA5D1D-ED20-4E00-B457-EF37024651FA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20" creationId="{024835E7-6218-4876-AEB8-CD3AE672ABFC}"/>
          </ac:picMkLst>
        </pc:picChg>
        <pc:picChg chg="add del mod">
          <ac:chgData name="LEVEQUE Mathilde" userId="e5a07de7-9713-4c85-99e7-5af543521f19" providerId="ADAL" clId="{7DE08576-F52D-41C9-A644-6811250583BF}" dt="2021-12-03T09:48:17.857" v="776" actId="478"/>
          <ac:picMkLst>
            <pc:docMk/>
            <pc:sldMk cId="181003767" sldId="258"/>
            <ac:picMk id="23" creationId="{F5C9E541-D048-4946-8FC1-AA61E2DC65EA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40" creationId="{B2F4668F-1AB9-45EC-B7C4-D07CAD52F203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50" creationId="{03898AA1-4986-45A8-8A93-550DED827D4A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51" creationId="{85936976-D8E1-42EF-9915-E64C2265200E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52" creationId="{4F5DC67A-DE15-498A-9B7C-106A56D4E3EC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53" creationId="{11F92925-BD21-44E9-BFB9-772345E347E8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54" creationId="{2C74BA3C-036E-4166-8923-C88D6F92C892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55" creationId="{C8C3DAC1-5859-4BC3-8C24-CE0ADA34A067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56" creationId="{73ADA1D3-3716-445C-B97B-D8D76B73D120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57" creationId="{BE19816F-0E62-455B-AE42-DFE9CF5CFBB6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63" creationId="{EDBAE9A7-410A-4D05-8E91-C61FC548A307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65" creationId="{7D986AF1-D0C8-419C-9B38-20FD2E4D9ECB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70" creationId="{14A5B733-0856-4D73-971A-196F97E89919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72" creationId="{B863DD38-34D3-424E-830B-FABA816B533F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75" creationId="{5A322841-98F2-4B43-824C-8F8DB725BFB4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77" creationId="{ED815182-76E8-42F7-BD97-C4F652F822A2}"/>
          </ac:picMkLst>
        </pc:picChg>
        <pc:picChg chg="mod">
          <ac:chgData name="LEVEQUE Mathilde" userId="e5a07de7-9713-4c85-99e7-5af543521f19" providerId="ADAL" clId="{7DE08576-F52D-41C9-A644-6811250583BF}" dt="2021-12-03T09:48:27.768" v="783" actId="1035"/>
          <ac:picMkLst>
            <pc:docMk/>
            <pc:sldMk cId="181003767" sldId="258"/>
            <ac:picMk id="82" creationId="{9B71E278-EC7D-43E8-A675-E47E1FA0543C}"/>
          </ac:picMkLst>
        </pc:picChg>
      </pc:sldChg>
      <pc:sldChg chg="addSp delSp modSp add del mod">
        <pc:chgData name="LEVEQUE Mathilde" userId="e5a07de7-9713-4c85-99e7-5af543521f19" providerId="ADAL" clId="{7DE08576-F52D-41C9-A644-6811250583BF}" dt="2021-12-03T15:49:46.368" v="842" actId="2696"/>
        <pc:sldMkLst>
          <pc:docMk/>
          <pc:sldMk cId="3035210012" sldId="258"/>
        </pc:sldMkLst>
        <pc:spChg chg="mod">
          <ac:chgData name="LEVEQUE Mathilde" userId="e5a07de7-9713-4c85-99e7-5af543521f19" providerId="ADAL" clId="{7DE08576-F52D-41C9-A644-6811250583BF}" dt="2021-12-03T15:48:09.204" v="789" actId="20577"/>
          <ac:spMkLst>
            <pc:docMk/>
            <pc:sldMk cId="3035210012" sldId="258"/>
            <ac:spMk id="7" creationId="{C02684B7-84AD-47BD-AC9B-3D086D1FC6D1}"/>
          </ac:spMkLst>
        </pc:spChg>
        <pc:picChg chg="del">
          <ac:chgData name="LEVEQUE Mathilde" userId="e5a07de7-9713-4c85-99e7-5af543521f19" providerId="ADAL" clId="{7DE08576-F52D-41C9-A644-6811250583BF}" dt="2021-12-03T15:48:11.704" v="790" actId="478"/>
          <ac:picMkLst>
            <pc:docMk/>
            <pc:sldMk cId="3035210012" sldId="258"/>
            <ac:picMk id="3" creationId="{BACA5D1D-ED20-4E00-B457-EF37024651FA}"/>
          </ac:picMkLst>
        </pc:picChg>
        <pc:picChg chg="add mod">
          <ac:chgData name="LEVEQUE Mathilde" userId="e5a07de7-9713-4c85-99e7-5af543521f19" providerId="ADAL" clId="{7DE08576-F52D-41C9-A644-6811250583BF}" dt="2021-12-03T15:49:40.638" v="841" actId="1038"/>
          <ac:picMkLst>
            <pc:docMk/>
            <pc:sldMk cId="3035210012" sldId="258"/>
            <ac:picMk id="4" creationId="{44032698-9991-4900-94D2-C0E032748059}"/>
          </ac:picMkLst>
        </pc:picChg>
        <pc:picChg chg="add del mod">
          <ac:chgData name="LEVEQUE Mathilde" userId="e5a07de7-9713-4c85-99e7-5af543521f19" providerId="ADAL" clId="{7DE08576-F52D-41C9-A644-6811250583BF}" dt="2021-12-03T15:48:22.299" v="794" actId="478"/>
          <ac:picMkLst>
            <pc:docMk/>
            <pc:sldMk cId="3035210012" sldId="258"/>
            <ac:picMk id="23" creationId="{8BAC69C8-F2B4-4A84-9469-A7D4BDCCA5CE}"/>
          </ac:picMkLst>
        </pc:picChg>
      </pc:sldChg>
    </pc:docChg>
  </pc:docChgLst>
  <pc:docChgLst>
    <pc:chgData name="CARNEZ Julie" userId="69492034-113f-4a87-b2f0-b94dfa25bc2f" providerId="ADAL" clId="{2CAC23F9-36E3-4763-9966-39092910BE34}"/>
    <pc:docChg chg="undo custSel modSld">
      <pc:chgData name="CARNEZ Julie" userId="69492034-113f-4a87-b2f0-b94dfa25bc2f" providerId="ADAL" clId="{2CAC23F9-36E3-4763-9966-39092910BE34}" dt="2021-12-03T14:24:02.929" v="32" actId="1035"/>
      <pc:docMkLst>
        <pc:docMk/>
      </pc:docMkLst>
      <pc:sldChg chg="modSp mod">
        <pc:chgData name="CARNEZ Julie" userId="69492034-113f-4a87-b2f0-b94dfa25bc2f" providerId="ADAL" clId="{2CAC23F9-36E3-4763-9966-39092910BE34}" dt="2021-12-03T14:24:02.929" v="32" actId="1035"/>
        <pc:sldMkLst>
          <pc:docMk/>
          <pc:sldMk cId="3534093635" sldId="256"/>
        </pc:sldMkLst>
        <pc:spChg chg="mod">
          <ac:chgData name="CARNEZ Julie" userId="69492034-113f-4a87-b2f0-b94dfa25bc2f" providerId="ADAL" clId="{2CAC23F9-36E3-4763-9966-39092910BE34}" dt="2021-12-03T14:23:36.129" v="27" actId="2711"/>
          <ac:spMkLst>
            <pc:docMk/>
            <pc:sldMk cId="3534093635" sldId="256"/>
            <ac:spMk id="7" creationId="{C02684B7-84AD-47BD-AC9B-3D086D1FC6D1}"/>
          </ac:spMkLst>
        </pc:spChg>
        <pc:spChg chg="mod">
          <ac:chgData name="CARNEZ Julie" userId="69492034-113f-4a87-b2f0-b94dfa25bc2f" providerId="ADAL" clId="{2CAC23F9-36E3-4763-9966-39092910BE34}" dt="2021-12-03T14:23:15.033" v="24" actId="1076"/>
          <ac:spMkLst>
            <pc:docMk/>
            <pc:sldMk cId="3534093635" sldId="256"/>
            <ac:spMk id="47" creationId="{44E67223-CA78-4BE6-8680-E16753DC0D2A}"/>
          </ac:spMkLst>
        </pc:spChg>
        <pc:picChg chg="mod">
          <ac:chgData name="CARNEZ Julie" userId="69492034-113f-4a87-b2f0-b94dfa25bc2f" providerId="ADAL" clId="{2CAC23F9-36E3-4763-9966-39092910BE34}" dt="2021-12-03T14:24:02.929" v="32" actId="1035"/>
          <ac:picMkLst>
            <pc:docMk/>
            <pc:sldMk cId="3534093635" sldId="256"/>
            <ac:picMk id="3" creationId="{BACA5D1D-ED20-4E00-B457-EF37024651FA}"/>
          </ac:picMkLst>
        </pc:picChg>
      </pc:sldChg>
    </pc:docChg>
  </pc:docChgLst>
  <pc:docChgLst>
    <pc:chgData name="LEVEQUE Mathilde" userId="e5a07de7-9713-4c85-99e7-5af543521f19" providerId="ADAL" clId="{770FFD09-2B9C-43B1-B220-E10E39C02F12}"/>
    <pc:docChg chg="modSld">
      <pc:chgData name="LEVEQUE Mathilde" userId="e5a07de7-9713-4c85-99e7-5af543521f19" providerId="ADAL" clId="{770FFD09-2B9C-43B1-B220-E10E39C02F12}" dt="2022-02-17T17:16:30.748" v="13" actId="2711"/>
      <pc:docMkLst>
        <pc:docMk/>
      </pc:docMkLst>
      <pc:sldChg chg="addSp modSp mod">
        <pc:chgData name="LEVEQUE Mathilde" userId="e5a07de7-9713-4c85-99e7-5af543521f19" providerId="ADAL" clId="{770FFD09-2B9C-43B1-B220-E10E39C02F12}" dt="2022-02-17T17:16:14.957" v="10" actId="113"/>
        <pc:sldMkLst>
          <pc:docMk/>
          <pc:sldMk cId="3534093635" sldId="256"/>
        </pc:sldMkLst>
        <pc:spChg chg="add mod">
          <ac:chgData name="LEVEQUE Mathilde" userId="e5a07de7-9713-4c85-99e7-5af543521f19" providerId="ADAL" clId="{770FFD09-2B9C-43B1-B220-E10E39C02F12}" dt="2022-02-17T17:15:55.197" v="4" actId="2085"/>
          <ac:spMkLst>
            <pc:docMk/>
            <pc:sldMk cId="3534093635" sldId="256"/>
            <ac:spMk id="2" creationId="{B484634A-F193-4129-8869-509E426A93E9}"/>
          </ac:spMkLst>
        </pc:spChg>
        <pc:spChg chg="mod">
          <ac:chgData name="LEVEQUE Mathilde" userId="e5a07de7-9713-4c85-99e7-5af543521f19" providerId="ADAL" clId="{770FFD09-2B9C-43B1-B220-E10E39C02F12}" dt="2022-02-17T17:16:14.957" v="10" actId="113"/>
          <ac:spMkLst>
            <pc:docMk/>
            <pc:sldMk cId="3534093635" sldId="256"/>
            <ac:spMk id="7" creationId="{C02684B7-84AD-47BD-AC9B-3D086D1FC6D1}"/>
          </ac:spMkLst>
        </pc:spChg>
        <pc:spChg chg="add mod">
          <ac:chgData name="LEVEQUE Mathilde" userId="e5a07de7-9713-4c85-99e7-5af543521f19" providerId="ADAL" clId="{770FFD09-2B9C-43B1-B220-E10E39C02F12}" dt="2022-02-17T17:16:00.491" v="7" actId="14100"/>
          <ac:spMkLst>
            <pc:docMk/>
            <pc:sldMk cId="3534093635" sldId="256"/>
            <ac:spMk id="21" creationId="{05BFFA04-6198-4594-8409-06B2001040F1}"/>
          </ac:spMkLst>
        </pc:spChg>
        <pc:graphicFrameChg chg="modGraphic">
          <ac:chgData name="LEVEQUE Mathilde" userId="e5a07de7-9713-4c85-99e7-5af543521f19" providerId="ADAL" clId="{770FFD09-2B9C-43B1-B220-E10E39C02F12}" dt="2022-02-17T17:16:06.648" v="8" actId="2711"/>
          <ac:graphicFrameMkLst>
            <pc:docMk/>
            <pc:sldMk cId="3534093635" sldId="256"/>
            <ac:graphicFrameMk id="18" creationId="{01764508-9D54-4A9B-BDCD-362E850DD641}"/>
          </ac:graphicFrameMkLst>
        </pc:graphicFrameChg>
      </pc:sldChg>
      <pc:sldChg chg="modSp mod">
        <pc:chgData name="LEVEQUE Mathilde" userId="e5a07de7-9713-4c85-99e7-5af543521f19" providerId="ADAL" clId="{770FFD09-2B9C-43B1-B220-E10E39C02F12}" dt="2022-02-17T17:16:30.748" v="13" actId="2711"/>
        <pc:sldMkLst>
          <pc:docMk/>
          <pc:sldMk cId="2768816319" sldId="257"/>
        </pc:sldMkLst>
        <pc:spChg chg="mod">
          <ac:chgData name="LEVEQUE Mathilde" userId="e5a07de7-9713-4c85-99e7-5af543521f19" providerId="ADAL" clId="{770FFD09-2B9C-43B1-B220-E10E39C02F12}" dt="2022-02-17T17:16:30.748" v="13" actId="2711"/>
          <ac:spMkLst>
            <pc:docMk/>
            <pc:sldMk cId="2768816319" sldId="257"/>
            <ac:spMk id="7" creationId="{64845081-9047-4663-9E45-8FF7F6523F60}"/>
          </ac:spMkLst>
        </pc:spChg>
        <pc:spChg chg="mod">
          <ac:chgData name="LEVEQUE Mathilde" userId="e5a07de7-9713-4c85-99e7-5af543521f19" providerId="ADAL" clId="{770FFD09-2B9C-43B1-B220-E10E39C02F12}" dt="2022-02-17T17:16:26.861" v="12" actId="2711"/>
          <ac:spMkLst>
            <pc:docMk/>
            <pc:sldMk cId="2768816319" sldId="257"/>
            <ac:spMk id="9" creationId="{4916C466-E228-487D-9E04-9DAD0A87FD34}"/>
          </ac:spMkLst>
        </pc:spChg>
        <pc:graphicFrameChg chg="modGraphic">
          <ac:chgData name="LEVEQUE Mathilde" userId="e5a07de7-9713-4c85-99e7-5af543521f19" providerId="ADAL" clId="{770FFD09-2B9C-43B1-B220-E10E39C02F12}" dt="2022-02-17T17:16:21.486" v="11" actId="2711"/>
          <ac:graphicFrameMkLst>
            <pc:docMk/>
            <pc:sldMk cId="2768816319" sldId="257"/>
            <ac:graphicFrameMk id="2" creationId="{713A89B6-9CB2-4387-9675-53B884ACDA20}"/>
          </ac:graphicFrameMkLst>
        </pc:graphicFrameChg>
      </pc:sldChg>
    </pc:docChg>
  </pc:docChgLst>
  <pc:docChgLst>
    <pc:chgData name="CARNEZ Julie" userId="S::j.carnez@cerqual.fr::69492034-113f-4a87-b2f0-b94dfa25bc2f" providerId="AD" clId="Web-{3A1937DB-87A0-DCF2-D5B1-A34A07834A7C}"/>
    <pc:docChg chg="modSld">
      <pc:chgData name="CARNEZ Julie" userId="S::j.carnez@cerqual.fr::69492034-113f-4a87-b2f0-b94dfa25bc2f" providerId="AD" clId="Web-{3A1937DB-87A0-DCF2-D5B1-A34A07834A7C}" dt="2021-12-03T14:20:23.316" v="21" actId="20577"/>
      <pc:docMkLst>
        <pc:docMk/>
      </pc:docMkLst>
      <pc:sldChg chg="modSp">
        <pc:chgData name="CARNEZ Julie" userId="S::j.carnez@cerqual.fr::69492034-113f-4a87-b2f0-b94dfa25bc2f" providerId="AD" clId="Web-{3A1937DB-87A0-DCF2-D5B1-A34A07834A7C}" dt="2021-12-03T14:20:23.316" v="21" actId="20577"/>
        <pc:sldMkLst>
          <pc:docMk/>
          <pc:sldMk cId="3534093635" sldId="256"/>
        </pc:sldMkLst>
        <pc:spChg chg="mod">
          <ac:chgData name="CARNEZ Julie" userId="S::j.carnez@cerqual.fr::69492034-113f-4a87-b2f0-b94dfa25bc2f" providerId="AD" clId="Web-{3A1937DB-87A0-DCF2-D5B1-A34A07834A7C}" dt="2021-12-03T14:20:23.316" v="21" actId="20577"/>
          <ac:spMkLst>
            <pc:docMk/>
            <pc:sldMk cId="3534093635" sldId="256"/>
            <ac:spMk id="7" creationId="{C02684B7-84AD-47BD-AC9B-3D086D1FC6D1}"/>
          </ac:spMkLst>
        </pc:spChg>
        <pc:picChg chg="mod">
          <ac:chgData name="CARNEZ Julie" userId="S::j.carnez@cerqual.fr::69492034-113f-4a87-b2f0-b94dfa25bc2f" providerId="AD" clId="Web-{3A1937DB-87A0-DCF2-D5B1-A34A07834A7C}" dt="2021-12-03T14:19:34.877" v="16" actId="1076"/>
          <ac:picMkLst>
            <pc:docMk/>
            <pc:sldMk cId="3534093635" sldId="256"/>
            <ac:picMk id="3" creationId="{BACA5D1D-ED20-4E00-B457-EF37024651F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7CF41-99DF-493C-AE1F-7E240372FAA1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1143000"/>
            <a:ext cx="2235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9E9CB-DA9B-4239-8499-109BAC6BE3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879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89E9CB-DA9B-4239-8499-109BAC6BE3F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4740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460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618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710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842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67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99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76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73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192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78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25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545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4A5CD-9D9A-431E-ACDB-F97AC2939B9B}" type="datetimeFigureOut">
              <a:rPr lang="fr-FR" smtClean="0"/>
              <a:t>17/02/2022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65239-03D2-43AF-BD79-D511E321A8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52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bject 47">
            <a:extLst>
              <a:ext uri="{FF2B5EF4-FFF2-40B4-BE49-F238E27FC236}">
                <a16:creationId xmlns:a16="http://schemas.microsoft.com/office/drawing/2014/main" id="{44E67223-CA78-4BE6-8680-E16753DC0D2A}"/>
              </a:ext>
            </a:extLst>
          </p:cNvPr>
          <p:cNvSpPr/>
          <p:nvPr/>
        </p:nvSpPr>
        <p:spPr>
          <a:xfrm rot="5400000">
            <a:off x="6146616" y="269045"/>
            <a:ext cx="2186543" cy="1093272"/>
          </a:xfrm>
          <a:custGeom>
            <a:avLst/>
            <a:gdLst/>
            <a:ahLst/>
            <a:cxnLst/>
            <a:rect l="l" t="t" r="r" b="b"/>
            <a:pathLst>
              <a:path w="2414270" h="1207135">
                <a:moveTo>
                  <a:pt x="0" y="0"/>
                </a:moveTo>
                <a:lnTo>
                  <a:pt x="1206986" y="1206986"/>
                </a:lnTo>
                <a:lnTo>
                  <a:pt x="2413983" y="0"/>
                </a:lnTo>
              </a:path>
            </a:pathLst>
          </a:custGeom>
          <a:ln w="635000">
            <a:solidFill>
              <a:srgbClr val="6AD7EF"/>
            </a:solidFill>
            <a:miter lim="800000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02684B7-84AD-47BD-AC9B-3D086D1FC6D1}"/>
              </a:ext>
            </a:extLst>
          </p:cNvPr>
          <p:cNvSpPr txBox="1"/>
          <p:nvPr/>
        </p:nvSpPr>
        <p:spPr>
          <a:xfrm>
            <a:off x="203201" y="1806958"/>
            <a:ext cx="7353944" cy="73969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685"/>
              </a:spcAft>
            </a:pPr>
            <a:r>
              <a:rPr lang="fr-FR" sz="2000" b="1" spc="180">
                <a:solidFill>
                  <a:srgbClr val="004E7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LES PRINCIPAUX AVANTAGES </a:t>
            </a:r>
            <a:br>
              <a:rPr lang="fr-FR" sz="2000" b="1" spc="18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sz="2000" b="1" spc="180">
                <a:solidFill>
                  <a:srgbClr val="004E7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LA CERTIFICATION NF HABITAT</a:t>
            </a:r>
            <a:endParaRPr lang="en-US" sz="2000" b="1" spc="18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Tableau 17">
            <a:extLst>
              <a:ext uri="{FF2B5EF4-FFF2-40B4-BE49-F238E27FC236}">
                <a16:creationId xmlns:a16="http://schemas.microsoft.com/office/drawing/2014/main" id="{01764508-9D54-4A9B-BDCD-362E850DD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698452"/>
              </p:ext>
            </p:extLst>
          </p:nvPr>
        </p:nvGraphicFramePr>
        <p:xfrm>
          <a:off x="203201" y="2852380"/>
          <a:ext cx="7162800" cy="6947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894">
                  <a:extLst>
                    <a:ext uri="{9D8B030D-6E8A-4147-A177-3AD203B41FA5}">
                      <a16:colId xmlns:a16="http://schemas.microsoft.com/office/drawing/2014/main" val="1114023696"/>
                    </a:ext>
                  </a:extLst>
                </a:gridCol>
                <a:gridCol w="1621358">
                  <a:extLst>
                    <a:ext uri="{9D8B030D-6E8A-4147-A177-3AD203B41FA5}">
                      <a16:colId xmlns:a16="http://schemas.microsoft.com/office/drawing/2014/main" val="3351344362"/>
                    </a:ext>
                  </a:extLst>
                </a:gridCol>
                <a:gridCol w="1504387">
                  <a:extLst>
                    <a:ext uri="{9D8B030D-6E8A-4147-A177-3AD203B41FA5}">
                      <a16:colId xmlns:a16="http://schemas.microsoft.com/office/drawing/2014/main" val="427271366"/>
                    </a:ext>
                  </a:extLst>
                </a:gridCol>
                <a:gridCol w="1888161">
                  <a:extLst>
                    <a:ext uri="{9D8B030D-6E8A-4147-A177-3AD203B41FA5}">
                      <a16:colId xmlns:a16="http://schemas.microsoft.com/office/drawing/2014/main" val="2411964335"/>
                    </a:ext>
                  </a:extLst>
                </a:gridCol>
              </a:tblGrid>
              <a:tr h="5920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CRITÈRES IMPORTANTS</a:t>
                      </a:r>
                      <a:endParaRPr lang="fr-FR" sz="12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Constructeur</a:t>
                      </a:r>
                      <a:br>
                        <a:rPr lang="fr-FR" sz="10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 </a:t>
                      </a:r>
                      <a:r>
                        <a:rPr lang="fr-FR" sz="10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 HABITAT</a:t>
                      </a:r>
                      <a:endParaRPr lang="fr-FR" sz="1000" b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Constructeur</a:t>
                      </a:r>
                      <a:b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 HABITAT</a:t>
                      </a:r>
                      <a:endParaRPr lang="fr-FR" sz="10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            clients</a:t>
                      </a:r>
                      <a:endParaRPr lang="fr-FR" sz="10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9362533"/>
                  </a:ext>
                </a:extLst>
              </a:tr>
              <a:tr h="7669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Organisation du professionnel fondée sur l’ISO 9001 (management de la qualité)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Confier son projet à un professionnel soucieux de la qualité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495974"/>
                  </a:ext>
                </a:extLst>
              </a:tr>
              <a:tr h="938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 </a:t>
                      </a: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contrôles qualité indépendants </a:t>
                      </a: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 l’organisation, les services et les maisons en phase conception et réalisation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réduction des risques et des non-conformités (dont les réglementations et règles professionnelles)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320221"/>
                  </a:ext>
                </a:extLst>
              </a:tr>
              <a:tr h="12280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qualité de la maison avec des exigences </a:t>
                      </a:r>
                      <a:r>
                        <a:rPr lang="fr-FR" sz="10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supérieures</a:t>
                      </a: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aux réglementations et contrôlées </a:t>
                      </a:r>
                      <a:b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(RE 2020, acoustique…)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000" b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000" b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Quarantaine </a:t>
                      </a: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d’exigences supérieures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Une maison de qualité supérieure, plus durable et plus éco-responsable  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38461"/>
                  </a:ext>
                </a:extLst>
              </a:tr>
              <a:tr h="16263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qualité de services </a:t>
                      </a: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 de l’information avec des </a:t>
                      </a: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étapes clés imposées et contrôlées </a:t>
                      </a: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réunion de mise au point client, visite du chantier accompagnée, réception préalable, analyse satisfaction client …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 projet maîtrisé avec une information claire sur l’avancement du projet et une réception de maison bien préparée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477932"/>
                  </a:ext>
                </a:extLst>
              </a:tr>
              <a:tr h="8566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 </a:t>
                      </a: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terrain et son environnement </a:t>
                      </a: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analysé de façon détaillée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fr-F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Une adaptation de votre maison aux contraintes du terrain et de son environnement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374984"/>
                  </a:ext>
                </a:extLst>
              </a:tr>
              <a:tr h="938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prise en compte du </a:t>
                      </a: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radon </a:t>
                      </a: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s’il est présent dans la commune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Diminution des risques pour la santé. Le radon est un gaz classé « cancérigène pulmonaire certain »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762072"/>
                  </a:ext>
                </a:extLst>
              </a:tr>
            </a:tbl>
          </a:graphicData>
        </a:graphic>
      </p:graphicFrame>
      <p:pic>
        <p:nvPicPr>
          <p:cNvPr id="20" name="Graphique 19" descr="Badge à suivre avec un remplissage uni">
            <a:extLst>
              <a:ext uri="{FF2B5EF4-FFF2-40B4-BE49-F238E27FC236}">
                <a16:creationId xmlns:a16="http://schemas.microsoft.com/office/drawing/2014/main" id="{024835E7-6218-4876-AEB8-CD3AE672AB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60355" y="2923835"/>
            <a:ext cx="340841" cy="340841"/>
          </a:xfrm>
          <a:prstGeom prst="rect">
            <a:avLst/>
          </a:prstGeom>
        </p:spPr>
      </p:pic>
      <p:pic>
        <p:nvPicPr>
          <p:cNvPr id="40" name="Graphique 39" descr="Fermer avec un remplissage uni">
            <a:extLst>
              <a:ext uri="{FF2B5EF4-FFF2-40B4-BE49-F238E27FC236}">
                <a16:creationId xmlns:a16="http://schemas.microsoft.com/office/drawing/2014/main" id="{B2F4668F-1AB9-45EC-B7C4-D07CAD52F2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96518" y="3681999"/>
            <a:ext cx="252000" cy="252000"/>
          </a:xfrm>
          <a:prstGeom prst="rect">
            <a:avLst/>
          </a:prstGeom>
        </p:spPr>
      </p:pic>
      <p:pic>
        <p:nvPicPr>
          <p:cNvPr id="51" name="Graphique 50" descr="Fermer avec un remplissage uni">
            <a:extLst>
              <a:ext uri="{FF2B5EF4-FFF2-40B4-BE49-F238E27FC236}">
                <a16:creationId xmlns:a16="http://schemas.microsoft.com/office/drawing/2014/main" id="{85936976-D8E1-42EF-9915-E64C226520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96518" y="4520567"/>
            <a:ext cx="252000" cy="252000"/>
          </a:xfrm>
          <a:prstGeom prst="rect">
            <a:avLst/>
          </a:prstGeom>
        </p:spPr>
      </p:pic>
      <p:pic>
        <p:nvPicPr>
          <p:cNvPr id="52" name="Graphique 51" descr="Fermer avec un remplissage uni">
            <a:extLst>
              <a:ext uri="{FF2B5EF4-FFF2-40B4-BE49-F238E27FC236}">
                <a16:creationId xmlns:a16="http://schemas.microsoft.com/office/drawing/2014/main" id="{4F5DC67A-DE15-498A-9B7C-106A56D4E3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2644" y="5469008"/>
            <a:ext cx="252000" cy="252000"/>
          </a:xfrm>
          <a:prstGeom prst="rect">
            <a:avLst/>
          </a:prstGeom>
        </p:spPr>
      </p:pic>
      <p:pic>
        <p:nvPicPr>
          <p:cNvPr id="53" name="Graphique 52" descr="Fermer avec un remplissage uni">
            <a:extLst>
              <a:ext uri="{FF2B5EF4-FFF2-40B4-BE49-F238E27FC236}">
                <a16:creationId xmlns:a16="http://schemas.microsoft.com/office/drawing/2014/main" id="{11F92925-BD21-44E9-BFB9-772345E347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96518" y="6942536"/>
            <a:ext cx="252000" cy="252000"/>
          </a:xfrm>
          <a:prstGeom prst="rect">
            <a:avLst/>
          </a:prstGeom>
        </p:spPr>
      </p:pic>
      <p:pic>
        <p:nvPicPr>
          <p:cNvPr id="54" name="Graphique 53" descr="Fermer avec un remplissage uni">
            <a:extLst>
              <a:ext uri="{FF2B5EF4-FFF2-40B4-BE49-F238E27FC236}">
                <a16:creationId xmlns:a16="http://schemas.microsoft.com/office/drawing/2014/main" id="{2C74BA3C-036E-4166-8923-C88D6F92C8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96518" y="8302338"/>
            <a:ext cx="252000" cy="252000"/>
          </a:xfrm>
          <a:prstGeom prst="rect">
            <a:avLst/>
          </a:prstGeom>
        </p:spPr>
      </p:pic>
      <p:pic>
        <p:nvPicPr>
          <p:cNvPr id="56" name="Graphique 55" descr="Fermer avec un remplissage uni">
            <a:extLst>
              <a:ext uri="{FF2B5EF4-FFF2-40B4-BE49-F238E27FC236}">
                <a16:creationId xmlns:a16="http://schemas.microsoft.com/office/drawing/2014/main" id="{73ADA1D3-3716-445C-B97B-D8D76B73D1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96518" y="9211878"/>
            <a:ext cx="252000" cy="252000"/>
          </a:xfrm>
          <a:prstGeom prst="rect">
            <a:avLst/>
          </a:prstGeom>
        </p:spPr>
      </p:pic>
      <p:pic>
        <p:nvPicPr>
          <p:cNvPr id="65" name="Graphique 64" descr="Coche avec un remplissage uni">
            <a:extLst>
              <a:ext uri="{FF2B5EF4-FFF2-40B4-BE49-F238E27FC236}">
                <a16:creationId xmlns:a16="http://schemas.microsoft.com/office/drawing/2014/main" id="{7D986AF1-D0C8-419C-9B38-20FD2E4D9E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02508" y="3681999"/>
            <a:ext cx="252000" cy="252000"/>
          </a:xfrm>
          <a:prstGeom prst="rect">
            <a:avLst/>
          </a:prstGeom>
        </p:spPr>
      </p:pic>
      <p:pic>
        <p:nvPicPr>
          <p:cNvPr id="70" name="Graphique 69" descr="Coche avec un remplissage uni">
            <a:extLst>
              <a:ext uri="{FF2B5EF4-FFF2-40B4-BE49-F238E27FC236}">
                <a16:creationId xmlns:a16="http://schemas.microsoft.com/office/drawing/2014/main" id="{14A5B733-0856-4D73-971A-196F97E899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02508" y="4520567"/>
            <a:ext cx="252000" cy="252000"/>
          </a:xfrm>
          <a:prstGeom prst="rect">
            <a:avLst/>
          </a:prstGeom>
        </p:spPr>
      </p:pic>
      <p:pic>
        <p:nvPicPr>
          <p:cNvPr id="72" name="Graphique 71" descr="Coche avec un remplissage uni">
            <a:extLst>
              <a:ext uri="{FF2B5EF4-FFF2-40B4-BE49-F238E27FC236}">
                <a16:creationId xmlns:a16="http://schemas.microsoft.com/office/drawing/2014/main" id="{B863DD38-34D3-424E-830B-FABA816B53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02508" y="5469008"/>
            <a:ext cx="252000" cy="252000"/>
          </a:xfrm>
          <a:prstGeom prst="rect">
            <a:avLst/>
          </a:prstGeom>
        </p:spPr>
      </p:pic>
      <p:pic>
        <p:nvPicPr>
          <p:cNvPr id="75" name="Graphique 74" descr="Coche avec un remplissage uni">
            <a:extLst>
              <a:ext uri="{FF2B5EF4-FFF2-40B4-BE49-F238E27FC236}">
                <a16:creationId xmlns:a16="http://schemas.microsoft.com/office/drawing/2014/main" id="{5A322841-98F2-4B43-824C-8F8DB725BF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02508" y="6942536"/>
            <a:ext cx="252000" cy="252000"/>
          </a:xfrm>
          <a:prstGeom prst="rect">
            <a:avLst/>
          </a:prstGeom>
        </p:spPr>
      </p:pic>
      <p:pic>
        <p:nvPicPr>
          <p:cNvPr id="77" name="Graphique 76" descr="Coche avec un remplissage uni">
            <a:extLst>
              <a:ext uri="{FF2B5EF4-FFF2-40B4-BE49-F238E27FC236}">
                <a16:creationId xmlns:a16="http://schemas.microsoft.com/office/drawing/2014/main" id="{ED815182-76E8-42F7-BD97-C4F652F822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02508" y="8302338"/>
            <a:ext cx="252000" cy="252000"/>
          </a:xfrm>
          <a:prstGeom prst="rect">
            <a:avLst/>
          </a:prstGeom>
        </p:spPr>
      </p:pic>
      <p:pic>
        <p:nvPicPr>
          <p:cNvPr id="82" name="Graphique 81" descr="Coche avec un remplissage uni">
            <a:extLst>
              <a:ext uri="{FF2B5EF4-FFF2-40B4-BE49-F238E27FC236}">
                <a16:creationId xmlns:a16="http://schemas.microsoft.com/office/drawing/2014/main" id="{9B71E278-EC7D-43E8-A675-E47E1FA054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02508" y="9211878"/>
            <a:ext cx="252000" cy="252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ACA5D1D-ED20-4E00-B457-EF37024651F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48" y="-157197"/>
            <a:ext cx="2416349" cy="241634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484634A-F193-4129-8869-509E426A93E9}"/>
              </a:ext>
            </a:extLst>
          </p:cNvPr>
          <p:cNvSpPr/>
          <p:nvPr/>
        </p:nvSpPr>
        <p:spPr>
          <a:xfrm>
            <a:off x="6160355" y="-551329"/>
            <a:ext cx="2416349" cy="55132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BFFA04-6198-4594-8409-06B2001040F1}"/>
              </a:ext>
            </a:extLst>
          </p:cNvPr>
          <p:cNvSpPr/>
          <p:nvPr/>
        </p:nvSpPr>
        <p:spPr>
          <a:xfrm>
            <a:off x="7557145" y="-157197"/>
            <a:ext cx="2416349" cy="286005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4093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713A89B6-9CB2-4387-9675-53B884ACDA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165120"/>
              </p:ext>
            </p:extLst>
          </p:nvPr>
        </p:nvGraphicFramePr>
        <p:xfrm>
          <a:off x="171350" y="503704"/>
          <a:ext cx="7165848" cy="823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4302">
                  <a:extLst>
                    <a:ext uri="{9D8B030D-6E8A-4147-A177-3AD203B41FA5}">
                      <a16:colId xmlns:a16="http://schemas.microsoft.com/office/drawing/2014/main" val="1114023696"/>
                    </a:ext>
                  </a:extLst>
                </a:gridCol>
                <a:gridCol w="1565078">
                  <a:extLst>
                    <a:ext uri="{9D8B030D-6E8A-4147-A177-3AD203B41FA5}">
                      <a16:colId xmlns:a16="http://schemas.microsoft.com/office/drawing/2014/main" val="3351344362"/>
                    </a:ext>
                  </a:extLst>
                </a:gridCol>
                <a:gridCol w="1452166">
                  <a:extLst>
                    <a:ext uri="{9D8B030D-6E8A-4147-A177-3AD203B41FA5}">
                      <a16:colId xmlns:a16="http://schemas.microsoft.com/office/drawing/2014/main" val="427271366"/>
                    </a:ext>
                  </a:extLst>
                </a:gridCol>
                <a:gridCol w="2074302">
                  <a:extLst>
                    <a:ext uri="{9D8B030D-6E8A-4147-A177-3AD203B41FA5}">
                      <a16:colId xmlns:a16="http://schemas.microsoft.com/office/drawing/2014/main" val="2411964335"/>
                    </a:ext>
                  </a:extLst>
                </a:gridCol>
              </a:tblGrid>
              <a:tr h="5819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CRITÈRES IMPORTANTS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Constructeur</a:t>
                      </a:r>
                      <a:b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 </a:t>
                      </a: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 HABITAT</a:t>
                      </a:r>
                      <a:endParaRPr lang="fr-FR" sz="10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Constructeur</a:t>
                      </a:r>
                      <a:b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 HABITAT</a:t>
                      </a:r>
                      <a:endParaRPr lang="fr-FR" sz="10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            clients</a:t>
                      </a:r>
                      <a:endParaRPr lang="fr-FR" sz="10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067" marR="78067" marT="39034" marB="39034" anchor="ctr">
                    <a:solidFill>
                      <a:srgbClr val="004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9362533"/>
                  </a:ext>
                </a:extLst>
              </a:tr>
              <a:tr h="13062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 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sélection de matériaux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peu polluants (étiquette sanitaire A pour les revêtements de mur et de sol, peintures et vernis…) et certifiés durables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Une meilleure qualité de l’air, moins de risque d’allergie, pérennité des équipements et économie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495974"/>
                  </a:ext>
                </a:extLst>
              </a:tr>
              <a:tr h="9683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 équipements sanitaires de qualité 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classés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ECAU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Garantie d’une robinetterie économe en eau, moins bruyante et plus robuste pour une durée de vie plus longue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272084"/>
                  </a:ext>
                </a:extLst>
              </a:tr>
              <a:tr h="10758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Une 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hauteur sous plafond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de vos pièces principales d’au moins 2m50 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Plus d’espace et de possibilités d’aménagement avec la possibilité d’installer un brasseur d’air 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38461"/>
                  </a:ext>
                </a:extLst>
              </a:tr>
              <a:tr h="7994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occultations extérieures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pour toutes les fenêtres et portes fenêtres 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Préserve des fortes chaleurs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477932"/>
                  </a:ext>
                </a:extLst>
              </a:tr>
              <a:tr h="11373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 prise en compte des </a:t>
                      </a:r>
                      <a:r>
                        <a:rPr lang="fr-FR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nuisances sonores</a:t>
                      </a: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liées aux modules extérieurs de pompes à chaleur de votre maison et de celles de vos voisins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Moins de bruits intérieurs et extérieurs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374984"/>
                  </a:ext>
                </a:extLst>
              </a:tr>
              <a:tr h="9271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 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chantier propre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avec la limitation des impacts sur l’environnement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 chantier moins polluant et des voisins moins gênés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39801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 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recours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en cas de difficultés via l’organisme certificateur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Une aide pour faire aboutir les demandes 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762072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Une </a:t>
                      </a:r>
                      <a: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maison certifiée </a:t>
                      </a:r>
                      <a:b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NF Habitat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Une valeur patrimoniale renforcée et une plus-value à la revente 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396649"/>
                  </a:ext>
                </a:extLst>
              </a:tr>
            </a:tbl>
          </a:graphicData>
        </a:graphic>
      </p:graphicFrame>
      <p:pic>
        <p:nvPicPr>
          <p:cNvPr id="3" name="Graphique 2" descr="Badge à suivre avec un remplissage uni">
            <a:extLst>
              <a:ext uri="{FF2B5EF4-FFF2-40B4-BE49-F238E27FC236}">
                <a16:creationId xmlns:a16="http://schemas.microsoft.com/office/drawing/2014/main" id="{B3DDED7A-D82C-49AA-B2F4-6274BC01F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32543" y="596227"/>
            <a:ext cx="340841" cy="34084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4845081-9047-4663-9E45-8FF7F6523F60}"/>
              </a:ext>
            </a:extLst>
          </p:cNvPr>
          <p:cNvSpPr txBox="1"/>
          <p:nvPr/>
        </p:nvSpPr>
        <p:spPr>
          <a:xfrm>
            <a:off x="171350" y="9991274"/>
            <a:ext cx="7114725" cy="238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 : Les constructeurs qui ne sont pas engagés dans la certification sont susceptibles d’offrir certaines de ces prestations.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16C466-E228-487D-9E04-9DAD0A87FD34}"/>
              </a:ext>
            </a:extLst>
          </p:cNvPr>
          <p:cNvSpPr txBox="1"/>
          <p:nvPr/>
        </p:nvSpPr>
        <p:spPr>
          <a:xfrm>
            <a:off x="171350" y="9100768"/>
            <a:ext cx="7216971" cy="484363"/>
          </a:xfrm>
          <a:prstGeom prst="rect">
            <a:avLst/>
          </a:prstGeom>
          <a:solidFill>
            <a:srgbClr val="6AD7E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200" dirty="0">
                <a:solidFill>
                  <a:srgbClr val="004E79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Seuls les constructeurs engagés NF Habitat et NF Habitat HQE sont contrôlés </a:t>
            </a:r>
            <a:br>
              <a:rPr lang="fr-FR" sz="1200" dirty="0">
                <a:solidFill>
                  <a:srgbClr val="004E79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sz="1200" dirty="0">
                <a:solidFill>
                  <a:srgbClr val="004E79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 un organisme certificateur indépendant.</a:t>
            </a:r>
          </a:p>
        </p:txBody>
      </p:sp>
      <p:pic>
        <p:nvPicPr>
          <p:cNvPr id="10" name="Graphique 9" descr="Fermer avec un remplissage uni">
            <a:extLst>
              <a:ext uri="{FF2B5EF4-FFF2-40B4-BE49-F238E27FC236}">
                <a16:creationId xmlns:a16="http://schemas.microsoft.com/office/drawing/2014/main" id="{58454247-97CE-40B0-9F37-AEECA88B77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39852" y="1622854"/>
            <a:ext cx="252000" cy="252000"/>
          </a:xfrm>
          <a:prstGeom prst="rect">
            <a:avLst/>
          </a:prstGeom>
        </p:spPr>
      </p:pic>
      <p:pic>
        <p:nvPicPr>
          <p:cNvPr id="11" name="Graphique 10" descr="Fermer avec un remplissage uni">
            <a:extLst>
              <a:ext uri="{FF2B5EF4-FFF2-40B4-BE49-F238E27FC236}">
                <a16:creationId xmlns:a16="http://schemas.microsoft.com/office/drawing/2014/main" id="{C330F864-3BDB-485D-A335-14E4128CC8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36451" y="2741208"/>
            <a:ext cx="252000" cy="252000"/>
          </a:xfrm>
          <a:prstGeom prst="rect">
            <a:avLst/>
          </a:prstGeom>
        </p:spPr>
      </p:pic>
      <p:pic>
        <p:nvPicPr>
          <p:cNvPr id="13" name="Graphique 12" descr="Fermer avec un remplissage uni">
            <a:extLst>
              <a:ext uri="{FF2B5EF4-FFF2-40B4-BE49-F238E27FC236}">
                <a16:creationId xmlns:a16="http://schemas.microsoft.com/office/drawing/2014/main" id="{3723F01F-CE37-42E6-8B44-46764F62D9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36451" y="3759770"/>
            <a:ext cx="252000" cy="252000"/>
          </a:xfrm>
          <a:prstGeom prst="rect">
            <a:avLst/>
          </a:prstGeom>
        </p:spPr>
      </p:pic>
      <p:pic>
        <p:nvPicPr>
          <p:cNvPr id="14" name="Graphique 13" descr="Fermer avec un remplissage uni">
            <a:extLst>
              <a:ext uri="{FF2B5EF4-FFF2-40B4-BE49-F238E27FC236}">
                <a16:creationId xmlns:a16="http://schemas.microsoft.com/office/drawing/2014/main" id="{EC107707-35F4-4AB7-B06E-A234CF795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36451" y="4687420"/>
            <a:ext cx="252000" cy="252000"/>
          </a:xfrm>
          <a:prstGeom prst="rect">
            <a:avLst/>
          </a:prstGeom>
        </p:spPr>
      </p:pic>
      <p:pic>
        <p:nvPicPr>
          <p:cNvPr id="15" name="Graphique 14" descr="Fermer avec un remplissage uni">
            <a:extLst>
              <a:ext uri="{FF2B5EF4-FFF2-40B4-BE49-F238E27FC236}">
                <a16:creationId xmlns:a16="http://schemas.microsoft.com/office/drawing/2014/main" id="{7CF641C6-CAC9-4138-8D15-DB1CA8CC40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36451" y="5645964"/>
            <a:ext cx="252000" cy="252000"/>
          </a:xfrm>
          <a:prstGeom prst="rect">
            <a:avLst/>
          </a:prstGeom>
        </p:spPr>
      </p:pic>
      <p:pic>
        <p:nvPicPr>
          <p:cNvPr id="16" name="Graphique 15" descr="Fermer avec un remplissage uni">
            <a:extLst>
              <a:ext uri="{FF2B5EF4-FFF2-40B4-BE49-F238E27FC236}">
                <a16:creationId xmlns:a16="http://schemas.microsoft.com/office/drawing/2014/main" id="{825CD60B-A227-4160-8971-391CFF5ECB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36451" y="6691694"/>
            <a:ext cx="252000" cy="252000"/>
          </a:xfrm>
          <a:prstGeom prst="rect">
            <a:avLst/>
          </a:prstGeom>
        </p:spPr>
      </p:pic>
      <p:pic>
        <p:nvPicPr>
          <p:cNvPr id="17" name="Graphique 16" descr="Fermer avec un remplissage uni">
            <a:extLst>
              <a:ext uri="{FF2B5EF4-FFF2-40B4-BE49-F238E27FC236}">
                <a16:creationId xmlns:a16="http://schemas.microsoft.com/office/drawing/2014/main" id="{62327C8E-20C1-460C-B734-F188F28635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36451" y="7538833"/>
            <a:ext cx="252000" cy="252000"/>
          </a:xfrm>
          <a:prstGeom prst="rect">
            <a:avLst/>
          </a:prstGeom>
        </p:spPr>
      </p:pic>
      <p:pic>
        <p:nvPicPr>
          <p:cNvPr id="18" name="Graphique 17" descr="Fermer avec un remplissage uni">
            <a:extLst>
              <a:ext uri="{FF2B5EF4-FFF2-40B4-BE49-F238E27FC236}">
                <a16:creationId xmlns:a16="http://schemas.microsoft.com/office/drawing/2014/main" id="{EC931931-5A16-4BAF-AA62-B6EA538D47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36451" y="8283927"/>
            <a:ext cx="252000" cy="252000"/>
          </a:xfrm>
          <a:prstGeom prst="rect">
            <a:avLst/>
          </a:prstGeom>
        </p:spPr>
      </p:pic>
      <p:pic>
        <p:nvPicPr>
          <p:cNvPr id="20" name="Graphique 19" descr="Coche avec un remplissage uni">
            <a:extLst>
              <a:ext uri="{FF2B5EF4-FFF2-40B4-BE49-F238E27FC236}">
                <a16:creationId xmlns:a16="http://schemas.microsoft.com/office/drawing/2014/main" id="{C3B2615E-F104-40C8-AD86-E7499A7921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6392" y="1622854"/>
            <a:ext cx="252000" cy="252000"/>
          </a:xfrm>
          <a:prstGeom prst="rect">
            <a:avLst/>
          </a:prstGeom>
        </p:spPr>
      </p:pic>
      <p:pic>
        <p:nvPicPr>
          <p:cNvPr id="22" name="Graphique 21" descr="Coche avec un remplissage uni">
            <a:extLst>
              <a:ext uri="{FF2B5EF4-FFF2-40B4-BE49-F238E27FC236}">
                <a16:creationId xmlns:a16="http://schemas.microsoft.com/office/drawing/2014/main" id="{68B5997C-43A2-4DD3-B57A-0D37432276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6392" y="2741208"/>
            <a:ext cx="252000" cy="252000"/>
          </a:xfrm>
          <a:prstGeom prst="rect">
            <a:avLst/>
          </a:prstGeom>
        </p:spPr>
      </p:pic>
      <p:pic>
        <p:nvPicPr>
          <p:cNvPr id="31" name="Graphique 30" descr="Coche avec un remplissage uni">
            <a:extLst>
              <a:ext uri="{FF2B5EF4-FFF2-40B4-BE49-F238E27FC236}">
                <a16:creationId xmlns:a16="http://schemas.microsoft.com/office/drawing/2014/main" id="{6E80CD65-BDB7-4734-BB5F-0FB889E590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6392" y="3759770"/>
            <a:ext cx="252000" cy="252000"/>
          </a:xfrm>
          <a:prstGeom prst="rect">
            <a:avLst/>
          </a:prstGeom>
        </p:spPr>
      </p:pic>
      <p:pic>
        <p:nvPicPr>
          <p:cNvPr id="32" name="Graphique 31" descr="Coche avec un remplissage uni">
            <a:extLst>
              <a:ext uri="{FF2B5EF4-FFF2-40B4-BE49-F238E27FC236}">
                <a16:creationId xmlns:a16="http://schemas.microsoft.com/office/drawing/2014/main" id="{4E670972-E6D6-400F-9A11-A3237F03CD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6392" y="4687420"/>
            <a:ext cx="252000" cy="252000"/>
          </a:xfrm>
          <a:prstGeom prst="rect">
            <a:avLst/>
          </a:prstGeom>
        </p:spPr>
      </p:pic>
      <p:pic>
        <p:nvPicPr>
          <p:cNvPr id="33" name="Graphique 32" descr="Coche avec un remplissage uni">
            <a:extLst>
              <a:ext uri="{FF2B5EF4-FFF2-40B4-BE49-F238E27FC236}">
                <a16:creationId xmlns:a16="http://schemas.microsoft.com/office/drawing/2014/main" id="{4832C532-948F-46AB-9CD1-588593E6D4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6392" y="5645964"/>
            <a:ext cx="252000" cy="252000"/>
          </a:xfrm>
          <a:prstGeom prst="rect">
            <a:avLst/>
          </a:prstGeom>
        </p:spPr>
      </p:pic>
      <p:pic>
        <p:nvPicPr>
          <p:cNvPr id="34" name="Graphique 33" descr="Coche avec un remplissage uni">
            <a:extLst>
              <a:ext uri="{FF2B5EF4-FFF2-40B4-BE49-F238E27FC236}">
                <a16:creationId xmlns:a16="http://schemas.microsoft.com/office/drawing/2014/main" id="{B669F2EF-CBDF-43BA-A24F-493E08CC09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6392" y="6691694"/>
            <a:ext cx="252000" cy="252000"/>
          </a:xfrm>
          <a:prstGeom prst="rect">
            <a:avLst/>
          </a:prstGeom>
        </p:spPr>
      </p:pic>
      <p:pic>
        <p:nvPicPr>
          <p:cNvPr id="35" name="Graphique 34" descr="Coche avec un remplissage uni">
            <a:extLst>
              <a:ext uri="{FF2B5EF4-FFF2-40B4-BE49-F238E27FC236}">
                <a16:creationId xmlns:a16="http://schemas.microsoft.com/office/drawing/2014/main" id="{8CACC7A3-92D5-4323-BD06-F19B24F853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6392" y="7538833"/>
            <a:ext cx="252000" cy="252000"/>
          </a:xfrm>
          <a:prstGeom prst="rect">
            <a:avLst/>
          </a:prstGeom>
        </p:spPr>
      </p:pic>
      <p:pic>
        <p:nvPicPr>
          <p:cNvPr id="36" name="Graphique 35" descr="Coche avec un remplissage uni">
            <a:extLst>
              <a:ext uri="{FF2B5EF4-FFF2-40B4-BE49-F238E27FC236}">
                <a16:creationId xmlns:a16="http://schemas.microsoft.com/office/drawing/2014/main" id="{1AB71304-AC23-4628-8E5D-62DF648110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6392" y="8283927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8163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9a931d-c55e-44b7-8072-a6ccad07eb46" xsi:nil="true"/>
    <lcf76f155ced4ddcb4097134ff3c332f xmlns="c41e9c08-8ed7-45e9-b9eb-637edd0fd55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DD6008440988499D4272B04855447E" ma:contentTypeVersion="14" ma:contentTypeDescription="Crée un document." ma:contentTypeScope="" ma:versionID="1de9e2e62c2466bab7b73eed63e4bd4c">
  <xsd:schema xmlns:xsd="http://www.w3.org/2001/XMLSchema" xmlns:xs="http://www.w3.org/2001/XMLSchema" xmlns:p="http://schemas.microsoft.com/office/2006/metadata/properties" xmlns:ns2="c41e9c08-8ed7-45e9-b9eb-637edd0fd55f" xmlns:ns3="5e9a931d-c55e-44b7-8072-a6ccad07eb46" targetNamespace="http://schemas.microsoft.com/office/2006/metadata/properties" ma:root="true" ma:fieldsID="0b4b56f80de07aeb3c3aeabe4c66e7c4" ns2:_="" ns3:_="">
    <xsd:import namespace="c41e9c08-8ed7-45e9-b9eb-637edd0fd55f"/>
    <xsd:import namespace="5e9a931d-c55e-44b7-8072-a6ccad07eb4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1e9c08-8ed7-45e9-b9eb-637edd0fd5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0f470ea8-b7fe-4458-9980-419d99756a5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9a931d-c55e-44b7-8072-a6ccad07eb46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3f7d9c4-964f-41ad-ae51-7d7e8e919ce1}" ma:internalName="TaxCatchAll" ma:showField="CatchAllData" ma:web="5e9a931d-c55e-44b7-8072-a6ccad07eb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D2895F-D162-47AB-AFF4-4F86DAC0845A}">
  <ds:schemaRefs>
    <ds:schemaRef ds:uri="http://schemas.microsoft.com/office/2006/metadata/properties"/>
    <ds:schemaRef ds:uri="8f153919-d961-4e8d-ab6d-47628b40f754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B1ECA54-08AB-4C12-98B4-AA8C6392AE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E76A54-A69F-4812-B36F-A27220CA98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455</Words>
  <Application>Microsoft Office PowerPoint</Application>
  <PresentationFormat>Personnalisé</PresentationFormat>
  <Paragraphs>43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LEVEQUE Mathilde</dc:creator>
  <cp:lastModifiedBy>LEVEQUE Mathilde</cp:lastModifiedBy>
  <cp:revision>1</cp:revision>
  <dcterms:created xsi:type="dcterms:W3CDTF">2021-11-09T08:48:03Z</dcterms:created>
  <dcterms:modified xsi:type="dcterms:W3CDTF">2022-02-17T17:16:35Z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0x01010068DD6008440988499D4272B04855447E</vt:lpwstr>
  </property>
  <property fmtid="{D5CDD505-2E9C-101B-9397-08002B2CF9AE}" pid="3" name="xd_ProgID">
    <vt:lpwstr/>
  </property>
  <property fmtid="{D5CDD505-2E9C-101B-9397-08002B2CF9AE}" pid="4" name="ComplianceAssetId">
    <vt:lpwstr/>
  </property>
  <property fmtid="{D5CDD505-2E9C-101B-9397-08002B2CF9AE}" pid="5" name="TemplateUrl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xd_Signature">
    <vt:bool>false</vt:bool>
  </property>
</Properties>
</file>